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OYZrGb7IUIEo7/g9GhegvA==" hashData="uYozTX6gCAimpOoKimD+dWXJDonsohxF5wttEMTjoce4Xzh8qm2FW9Zx9YXDgugqTS7NU4Qt7LSiKM79XPd3B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33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372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A155DD3-0E7D-48BD-9B1E-2AB9F3E6547F}" type="datetimeFigureOut">
              <a:rPr lang="fr-FR" smtClean="0"/>
              <a:t>13/01/2021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6346A5-FD7C-4339-B924-AAC9055938A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80102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76147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31234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24383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278165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6707324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01961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03970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534681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627816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094989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854323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955520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954391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135225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27358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91572-003D-4183-81AE-6A45A4A174BF}" type="datetime1">
              <a:rPr lang="fr-FR" smtClean="0"/>
              <a:t>13/01/2021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63499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C5B4A-25F0-403F-8B69-F9AA6CD59E2B}" type="datetime1">
              <a:rPr lang="fr-FR" smtClean="0"/>
              <a:t>13/01/2021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14172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5DDE1-BDE5-48CF-BB64-FCB5FCFB9D5E}" type="datetime1">
              <a:rPr lang="fr-FR" smtClean="0"/>
              <a:t>13/01/2021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0846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90C77-9639-4EAB-B9F8-7BE0431AB47A}" type="datetime1">
              <a:rPr lang="fr-FR" smtClean="0"/>
              <a:t>13/01/2021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8807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2559A-28B9-488C-9853-8AC4C19DD151}" type="datetime1">
              <a:rPr lang="fr-FR" smtClean="0"/>
              <a:t>13/01/2021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21854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F1533-6565-43C4-9A16-DB8EA717D5D4}" type="datetime1">
              <a:rPr lang="fr-FR" smtClean="0"/>
              <a:t>13/01/2021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70676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683BEA-AA82-4620-B445-AC451B82AC12}" type="datetime1">
              <a:rPr lang="fr-FR" smtClean="0"/>
              <a:t>13/01/2021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23106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7FF5DB-DCD0-4716-BEF8-D78A4A109300}" type="datetime1">
              <a:rPr lang="fr-FR" smtClean="0"/>
              <a:t>13/01/2021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2315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E1257-4C8E-4D25-B237-8AF5C055A41A}" type="datetime1">
              <a:rPr lang="fr-FR" smtClean="0"/>
              <a:t>13/01/2021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01824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9E1EAE-73CE-45DB-9E29-1C24FB9A196D}" type="datetime1">
              <a:rPr lang="fr-FR" smtClean="0"/>
              <a:t>13/01/2021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99330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A97A0F-B6A6-4BCD-A217-7D9C9E129B6E}" type="datetime1">
              <a:rPr lang="fr-FR" smtClean="0"/>
              <a:t>13/01/2021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90860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4000">
              <a:schemeClr val="accent1">
                <a:lumMod val="5000"/>
                <a:lumOff val="95000"/>
              </a:schemeClr>
            </a:gs>
            <a:gs pos="89000">
              <a:srgbClr val="FFFF00"/>
            </a:gs>
            <a:gs pos="74000">
              <a:schemeClr val="accent2">
                <a:lumMod val="60000"/>
                <a:lumOff val="40000"/>
              </a:schemeClr>
            </a:gs>
            <a:gs pos="83000">
              <a:schemeClr val="accent2"/>
            </a:gs>
            <a:gs pos="98000">
              <a:schemeClr val="accent6">
                <a:lumMod val="5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41F9C3-5E69-4345-86E5-3FC977ACC852}" type="datetime1">
              <a:rPr lang="fr-FR" smtClean="0"/>
              <a:t>13/01/2021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72428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t="9462" r="198" b="18279"/>
          <a:stretch/>
        </p:blipFill>
        <p:spPr>
          <a:xfrm>
            <a:off x="1002890" y="700003"/>
            <a:ext cx="10073149" cy="536158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844813" y="2967335"/>
            <a:ext cx="10355720" cy="2554545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La vie et l’Amour</a:t>
            </a:r>
            <a:endParaRPr lang="fr-FR" sz="8000" b="1" spc="50" dirty="0" smtClean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  <a:p>
            <a:pPr algn="ctr"/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N°1</a:t>
            </a:r>
            <a:endParaRPr lang="fr-FR" sz="8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59221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  <p:sndAc>
          <p:stSnd loop="1">
            <p:snd r:embed="rId3" name="Edith Piaf - Hymne à l'amour.wav"/>
          </p:stSnd>
        </p:sndAc>
      </p:transition>
    </mc:Choice>
    <mc:Fallback>
      <p:transition spd="slow" advTm="9000">
        <p:wedge/>
        <p:sndAc>
          <p:stSnd loop="1">
            <p:snd r:embed="rId3" name="Edith Piaf - Hymne à l'amou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-1" r="-580" b="8713"/>
          <a:stretch/>
        </p:blipFill>
        <p:spPr>
          <a:xfrm>
            <a:off x="1607574" y="717262"/>
            <a:ext cx="9085007" cy="5303396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/>
          <a:srcRect l="40529" t="80170" r="40962" b="18440"/>
          <a:stretch/>
        </p:blipFill>
        <p:spPr>
          <a:xfrm>
            <a:off x="5219899" y="5088195"/>
            <a:ext cx="1681317" cy="235974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/>
          <a:srcRect l="58227" t="81004" r="37389" b="11488"/>
          <a:stretch/>
        </p:blipFill>
        <p:spPr>
          <a:xfrm rot="20988192">
            <a:off x="6245201" y="5073786"/>
            <a:ext cx="1127356" cy="381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13868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4677" y="699219"/>
            <a:ext cx="10102645" cy="534260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796609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3542" r="-487" b="28125"/>
          <a:stretch/>
        </p:blipFill>
        <p:spPr>
          <a:xfrm>
            <a:off x="1195664" y="687394"/>
            <a:ext cx="9729788" cy="53662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560570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57338" y="717565"/>
            <a:ext cx="8872537" cy="53337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66476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501" r="367" b="18542"/>
          <a:stretch/>
        </p:blipFill>
        <p:spPr>
          <a:xfrm>
            <a:off x="1028701" y="663039"/>
            <a:ext cx="10086974" cy="54149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697324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168" b="27957"/>
          <a:stretch/>
        </p:blipFill>
        <p:spPr>
          <a:xfrm>
            <a:off x="1049592" y="701833"/>
            <a:ext cx="10042177" cy="532749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614592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0519" r="601" b="12099"/>
          <a:stretch/>
        </p:blipFill>
        <p:spPr>
          <a:xfrm>
            <a:off x="1016637" y="714376"/>
            <a:ext cx="10070464" cy="534352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744833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9140" r="-82" b="27487"/>
          <a:stretch/>
        </p:blipFill>
        <p:spPr>
          <a:xfrm>
            <a:off x="995930" y="700089"/>
            <a:ext cx="10119745" cy="534352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96384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2311" r="-327" b="27235"/>
          <a:stretch/>
        </p:blipFill>
        <p:spPr>
          <a:xfrm>
            <a:off x="1071564" y="707870"/>
            <a:ext cx="10044112" cy="534730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721841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8248" r="744" b="27321"/>
          <a:stretch/>
        </p:blipFill>
        <p:spPr>
          <a:xfrm>
            <a:off x="1108241" y="720190"/>
            <a:ext cx="9975517" cy="530066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114429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3602" r="-1299" b="22667"/>
          <a:stretch/>
        </p:blipFill>
        <p:spPr>
          <a:xfrm>
            <a:off x="1273070" y="702896"/>
            <a:ext cx="9699730" cy="532642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147252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4407" b="13824"/>
          <a:stretch/>
        </p:blipFill>
        <p:spPr>
          <a:xfrm>
            <a:off x="1385888" y="696097"/>
            <a:ext cx="9315450" cy="535866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985476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-150" b="9071"/>
          <a:stretch/>
        </p:blipFill>
        <p:spPr>
          <a:xfrm>
            <a:off x="1028700" y="693684"/>
            <a:ext cx="10086975" cy="533564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536343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4825" y="691097"/>
            <a:ext cx="10071465" cy="5358848"/>
          </a:xfrm>
          <a:prstGeom prst="rect">
            <a:avLst/>
          </a:prstGeom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918140" y="2264293"/>
            <a:ext cx="10355720" cy="3785652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La vie et l’Amour</a:t>
            </a:r>
            <a:endParaRPr lang="fr-FR" sz="8000" b="1" spc="50" dirty="0" smtClean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  <a:p>
            <a:pPr algn="ctr"/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endParaRPr lang="fr-FR" sz="8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44268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53</TotalTime>
  <Words>102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13</cp:revision>
  <dcterms:created xsi:type="dcterms:W3CDTF">2021-01-13T08:59:17Z</dcterms:created>
  <dcterms:modified xsi:type="dcterms:W3CDTF">2021-01-13T15:56:42Z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