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9" r:id="rId12"/>
    <p:sldId id="267" r:id="rId13"/>
    <p:sldId id="266" r:id="rId14"/>
    <p:sldId id="265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ZWHZ4ZGdrbyyAQui+NIqQ==" hashData="XAyZkT5g45dzS5aZ2/hKbDzX5vmGnAeBKWedSOT+rhf6ca6OXD4fkoNKjg0GYmDjSBPEIn8/Osv3p1Ibf+ZQ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2B22C-6378-4C4E-86C7-010CEAA6B406}" type="datetimeFigureOut">
              <a:rPr lang="fr-FR" smtClean="0"/>
              <a:t>07/06/2021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0EC80-C7A3-4099-B582-B779A6D16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97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326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215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70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167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047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619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278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42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844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6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802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81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86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B0EC80-C7A3-4099-B582-B779A6D169C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468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2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63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470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91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20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7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76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3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82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01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9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53000">
              <a:schemeClr val="tx1"/>
            </a:gs>
            <a:gs pos="71000">
              <a:srgbClr val="C00000"/>
            </a:gs>
            <a:gs pos="86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07/06/2021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64468-E052-4FCD-8EA6-22EC1A81E4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29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102428" y="1613118"/>
            <a:ext cx="604364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</a:t>
            </a:r>
            <a:endParaRPr lang="fr-FR" sz="11500" b="1" cap="none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N°1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288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Plaisir des sens.wav"/>
          </p:stSnd>
        </p:sndAc>
      </p:transition>
    </mc:Choice>
    <mc:Fallback>
      <p:transition spd="slow" advTm="14000">
        <p:wedge/>
        <p:sndAc>
          <p:stSnd loop="1">
            <p:snd r:embed="rId3" name="Plaisir des se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2" y="782706"/>
            <a:ext cx="9382539" cy="52776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728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243" y="834482"/>
            <a:ext cx="9163904" cy="515550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8773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1" b="16338"/>
          <a:stretch/>
        </p:blipFill>
        <p:spPr>
          <a:xfrm>
            <a:off x="1504121" y="859655"/>
            <a:ext cx="9183757" cy="51386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0553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0" b="11490"/>
          <a:stretch/>
        </p:blipFill>
        <p:spPr>
          <a:xfrm>
            <a:off x="1563758" y="895349"/>
            <a:ext cx="9009170" cy="51048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43890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7712" y="824395"/>
            <a:ext cx="9376576" cy="52092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50594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852" y="815381"/>
            <a:ext cx="7858812" cy="52011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302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766" y="808382"/>
            <a:ext cx="10436086" cy="521804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06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322" y="818322"/>
            <a:ext cx="5208104" cy="52081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0760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913" r="227" b="16328"/>
          <a:stretch/>
        </p:blipFill>
        <p:spPr>
          <a:xfrm>
            <a:off x="894873" y="884190"/>
            <a:ext cx="10316466" cy="513229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7485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287" y="823688"/>
            <a:ext cx="8641580" cy="517954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9492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72" r="6174" b="1608"/>
          <a:stretch/>
        </p:blipFill>
        <p:spPr>
          <a:xfrm>
            <a:off x="852280" y="1235972"/>
            <a:ext cx="10487440" cy="43860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8001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390" y="1095375"/>
            <a:ext cx="10469219" cy="46672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6785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571501" y="533400"/>
            <a:ext cx="110489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8470" y="832794"/>
            <a:ext cx="9475304" cy="521428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5501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9228" y="6492875"/>
            <a:ext cx="27432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07/06/2021</a:t>
            </a:r>
            <a:endParaRPr lang="fr-FR" sz="2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84258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1112" y="805365"/>
            <a:ext cx="9289775" cy="522549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842828" y="6441622"/>
            <a:ext cx="2743200" cy="365125"/>
          </a:xfrm>
        </p:spPr>
        <p:txBody>
          <a:bodyPr/>
          <a:lstStyle/>
          <a:p>
            <a:fld id="{E8564468-E052-4FCD-8EA6-22EC1A81E401}" type="slidenum">
              <a:rPr lang="fr-FR" sz="24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Étiquette 6"/>
          <p:cNvSpPr/>
          <p:nvPr/>
        </p:nvSpPr>
        <p:spPr>
          <a:xfrm>
            <a:off x="490330" y="522514"/>
            <a:ext cx="11095698" cy="5791200"/>
          </a:xfrm>
          <a:prstGeom prst="plaque">
            <a:avLst/>
          </a:prstGeom>
          <a:noFill/>
          <a:ln w="444500" cmpd="dbl">
            <a:gradFill>
              <a:gsLst>
                <a:gs pos="100000">
                  <a:srgbClr val="00B0F0"/>
                </a:gs>
                <a:gs pos="0">
                  <a:srgbClr val="00B0F0"/>
                </a:gs>
                <a:gs pos="7000">
                  <a:srgbClr val="FFFF00"/>
                </a:gs>
                <a:gs pos="56000">
                  <a:srgbClr val="92D050"/>
                </a:gs>
                <a:gs pos="19000">
                  <a:srgbClr val="FF0000"/>
                </a:gs>
                <a:gs pos="83000">
                  <a:srgbClr val="FF0000"/>
                </a:gs>
                <a:gs pos="92000">
                  <a:srgbClr val="FFFF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914878" y="1613118"/>
            <a:ext cx="641874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C’était</a:t>
            </a:r>
          </a:p>
          <a:p>
            <a:pPr algn="ctr"/>
            <a:r>
              <a:rPr lang="fr-FR" sz="11500" b="1" cap="none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Vivaldi" panose="03020602050506090804" pitchFamily="66" charset="0"/>
              </a:rPr>
              <a:t>Bordeaux  </a:t>
            </a:r>
            <a:endParaRPr lang="fr-FR" sz="115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07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2021-06-07T12:15:35Z</dcterms:created>
  <dcterms:modified xsi:type="dcterms:W3CDTF">2021-06-07T17:15:58Z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