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UqPQ7lfQ4P7sZzvZV7urw==" hashData="QaIU+WaK0NP7+Opv8VahW9RAx/r4VvlpslupyPUlHTkvo7HdA2+ti87jO18c9CSBlW0Y5o/6tRRWhLy7YQzyD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5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2B22C-6378-4C4E-86C7-010CEAA6B406}" type="datetimeFigureOut">
              <a:rPr lang="fr-FR" smtClean="0"/>
              <a:t>07/06/2021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B0EC80-C7A3-4099-B582-B779A6D16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397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632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215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4348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0919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130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278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752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489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8970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0158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4392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4139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6970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4067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910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2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63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47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91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20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7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76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32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82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01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9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53000">
              <a:schemeClr val="tx1"/>
            </a:gs>
            <a:gs pos="78000">
              <a:srgbClr val="C00000"/>
            </a:gs>
            <a:gs pos="86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29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659" t="6322" r="4683" b="5934"/>
          <a:stretch/>
        </p:blipFill>
        <p:spPr>
          <a:xfrm>
            <a:off x="1349829" y="976086"/>
            <a:ext cx="9492342" cy="490582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331405" y="976086"/>
            <a:ext cx="583525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Vichy </a:t>
            </a:r>
          </a:p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N°5</a:t>
            </a:r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 </a:t>
            </a:r>
            <a:endParaRPr lang="fr-FR" sz="166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88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  <p:sndAc>
          <p:stSnd loop="1">
            <p:snd r:embed="rId3" name="Barcarolle auvergnate.wav"/>
          </p:stSnd>
        </p:sndAc>
      </p:transition>
    </mc:Choice>
    <mc:Fallback>
      <p:transition spd="slow" advTm="15000">
        <p:wedge/>
        <p:sndAc>
          <p:stSnd loop="1">
            <p:snd r:embed="rId3" name="Barcarolle auvergna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0444" y="976221"/>
            <a:ext cx="9782355" cy="489117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6728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389" y="845389"/>
            <a:ext cx="5148532" cy="514853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38295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1803" y="776377"/>
            <a:ext cx="8361871" cy="522616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779350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340" y="802257"/>
            <a:ext cx="8022566" cy="523472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375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351" y="801785"/>
            <a:ext cx="7850038" cy="52124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40481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4188" y="862641"/>
            <a:ext cx="6849373" cy="513702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8196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3856" y="818992"/>
            <a:ext cx="7739803" cy="51504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38585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1257" y="846364"/>
            <a:ext cx="9144000" cy="51435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07578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6604" y="763095"/>
            <a:ext cx="7936302" cy="529345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1451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1109" y="821905"/>
            <a:ext cx="7815534" cy="52103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42872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9352" y="817612"/>
            <a:ext cx="7850038" cy="51810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415786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264" y="1296452"/>
            <a:ext cx="9763472" cy="426509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98725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9238" y="818364"/>
            <a:ext cx="9107233" cy="511660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9137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659" t="6322" r="4683" b="5934"/>
          <a:stretch/>
        </p:blipFill>
        <p:spPr>
          <a:xfrm>
            <a:off x="1349829" y="976086"/>
            <a:ext cx="9492342" cy="490582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2915525" y="689167"/>
            <a:ext cx="6375463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C’était</a:t>
            </a:r>
          </a:p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Vichy </a:t>
            </a:r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 </a:t>
            </a:r>
            <a:endParaRPr lang="fr-FR" sz="166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584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2021-06-07T12:15:35Z</dcterms:created>
  <dcterms:modified xsi:type="dcterms:W3CDTF">2021-06-07T16:19:38Z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