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Z+AjNQ56X16FZUyXLlQxw==" hashData="fmVYL2t8tniUYJD8ISmSJ19H0xWAcEI8BfL2LF67IQ5qethos7HQB/X21lcW1uvwQzuTnhivwmX0G+eOptls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3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434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091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130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27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752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48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970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0158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439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413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970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406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910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8000">
              <a:srgbClr val="C00000"/>
            </a:gs>
            <a:gs pos="86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59" t="6322" r="4683" b="5934"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331405" y="976086"/>
            <a:ext cx="583525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N°4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  <p:sndAc>
          <p:stSnd loop="1">
            <p:snd r:embed="rId3" name="Barcarolle auvergnate.wav"/>
          </p:stSnd>
        </p:sndAc>
      </p:transition>
    </mc:Choice>
    <mc:Fallback>
      <p:transition spd="slow" advTm="15000">
        <p:wedge/>
        <p:sndAc>
          <p:stSnd loop="1">
            <p:snd r:embed="rId3" name="Barcarolle auvergna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5016" y="1345721"/>
            <a:ext cx="9742098" cy="417518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587" y="869999"/>
            <a:ext cx="8060823" cy="511673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3829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2626" y="859990"/>
            <a:ext cx="9126747" cy="513802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79350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401" y="833406"/>
            <a:ext cx="7729988" cy="51533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375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373" y="847514"/>
            <a:ext cx="7829016" cy="51909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048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189" y="862642"/>
            <a:ext cx="6843622" cy="51327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819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615" y="862998"/>
            <a:ext cx="7746521" cy="51281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3858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5373" y="850277"/>
            <a:ext cx="9161253" cy="515744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0757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92" t="-978" r="2317" b="3142"/>
          <a:stretch/>
        </p:blipFill>
        <p:spPr>
          <a:xfrm>
            <a:off x="1249929" y="1152261"/>
            <a:ext cx="9692141" cy="45534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1451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4626" y="856411"/>
            <a:ext cx="7660258" cy="51068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4287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430" y="845388"/>
            <a:ext cx="6918385" cy="518878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1578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73" r="612" b="7890"/>
          <a:stretch/>
        </p:blipFill>
        <p:spPr>
          <a:xfrm>
            <a:off x="1500637" y="813528"/>
            <a:ext cx="9190725" cy="520917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9872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358" y="772315"/>
            <a:ext cx="7862536" cy="531793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9137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59" t="6322" r="4683" b="5934"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2915525" y="689167"/>
            <a:ext cx="6375463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8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2021-06-07T12:15:35Z</dcterms:created>
  <dcterms:modified xsi:type="dcterms:W3CDTF">2021-06-07T15:59:10Z</dcterms:modified>
</cp:coreProperties>
</file>