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Nh+BJoLuiaZetpOh7e8KMw==" hashData="TJ59kNvoqmVJdm1E0/vXRgDJ/0LFCkoFm5J9adifWIQvSHtjduXz41YRDq20h7DWD63Xxm9N4TaZsW8pvPnbx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56" d="100"/>
          <a:sy n="56" d="100"/>
        </p:scale>
        <p:origin x="78" y="50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B2B22C-6378-4C4E-86C7-010CEAA6B406}" type="datetimeFigureOut">
              <a:rPr lang="fr-FR" smtClean="0"/>
              <a:t>07/06/2021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B0EC80-C7A3-4099-B582-B779A6D169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73976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06326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2151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243488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309191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613089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22783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675239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284897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897008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701585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143923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941392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697098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340673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79108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028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9633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64704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69158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02085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79722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3763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233201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4822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40121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8893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53000">
              <a:schemeClr val="tx1"/>
            </a:gs>
            <a:gs pos="78000">
              <a:srgbClr val="C00000"/>
            </a:gs>
            <a:gs pos="86000">
              <a:schemeClr val="accent6">
                <a:lumMod val="7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52900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1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899886" y="522514"/>
            <a:ext cx="10406743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8659" t="6322" r="4683" b="5934"/>
          <a:stretch/>
        </p:blipFill>
        <p:spPr>
          <a:xfrm>
            <a:off x="1349829" y="976086"/>
            <a:ext cx="9492342" cy="4905828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9" name="Rectangle 8"/>
          <p:cNvSpPr/>
          <p:nvPr/>
        </p:nvSpPr>
        <p:spPr>
          <a:xfrm>
            <a:off x="3331405" y="976086"/>
            <a:ext cx="5835251" cy="52014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6600" b="1" cap="none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Vivaldi" panose="03020602050506090804" pitchFamily="66" charset="0"/>
              </a:rPr>
              <a:t>Vichy </a:t>
            </a:r>
          </a:p>
          <a:p>
            <a:pPr algn="ctr"/>
            <a:r>
              <a:rPr lang="fr-FR" sz="16600" b="1" cap="none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Vivaldi" panose="03020602050506090804" pitchFamily="66" charset="0"/>
              </a:rPr>
              <a:t>N°3</a:t>
            </a:r>
            <a:r>
              <a:rPr lang="fr-FR" sz="16600" b="1" cap="none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Vivaldi" panose="03020602050506090804" pitchFamily="66" charset="0"/>
              </a:rPr>
              <a:t> </a:t>
            </a:r>
            <a:endParaRPr lang="fr-FR" sz="16600" b="1" cap="none" spc="50" dirty="0">
              <a:ln w="0">
                <a:solidFill>
                  <a:schemeClr val="accent6">
                    <a:lumMod val="50000"/>
                  </a:schemeClr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Vivaldi" panose="0302060205050609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2880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  <p:sndAc>
          <p:stSnd loop="1">
            <p:snd r:embed="rId3" name="Barcarolle auvergnate.wav"/>
          </p:stSnd>
        </p:sndAc>
      </p:transition>
    </mc:Choice>
    <mc:Fallback>
      <p:transition spd="slow" advTm="15000">
        <p:wedge/>
        <p:sndAc>
          <p:stSnd loop="1">
            <p:snd r:embed="rId3" name="Barcarolle auvergnat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2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899886" y="522514"/>
            <a:ext cx="10406743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25615" y="855866"/>
            <a:ext cx="7729268" cy="5153936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9672819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3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899886" y="522514"/>
            <a:ext cx="10406743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47277" y="862642"/>
            <a:ext cx="7724859" cy="5150996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538295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4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899886" y="522514"/>
            <a:ext cx="10406743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52412" y="803683"/>
            <a:ext cx="7788735" cy="5183049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779350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5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899886" y="522514"/>
            <a:ext cx="10406743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11879" y="846345"/>
            <a:ext cx="7660257" cy="5103998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637551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6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899886" y="522514"/>
            <a:ext cx="10406743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60121" y="887790"/>
            <a:ext cx="7643004" cy="5101611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4404813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7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899886" y="522514"/>
            <a:ext cx="10406743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42868" y="864577"/>
            <a:ext cx="7694762" cy="5136524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681964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8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899886" y="522514"/>
            <a:ext cx="10406743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33522" y="844910"/>
            <a:ext cx="7738613" cy="5159075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238585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9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899886" y="522514"/>
            <a:ext cx="10406743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91108" y="795474"/>
            <a:ext cx="7850039" cy="5240177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42075787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10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899886" y="522514"/>
            <a:ext cx="10406743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79607" y="814808"/>
            <a:ext cx="7832785" cy="5228384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0145115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11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899886" y="522514"/>
            <a:ext cx="10406743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0996" y="860484"/>
            <a:ext cx="9161253" cy="5153205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642872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12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899886" y="522514"/>
            <a:ext cx="10406743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70672" y="846338"/>
            <a:ext cx="7039154" cy="5173778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4157862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13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899886" y="522514"/>
            <a:ext cx="10406743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69247" y="859679"/>
            <a:ext cx="8244428" cy="5144306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2987254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14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899886" y="522514"/>
            <a:ext cx="10406743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29796" y="866713"/>
            <a:ext cx="5513032" cy="5142648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491376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15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899886" y="522514"/>
            <a:ext cx="10406743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8659" t="6322" r="4683" b="5934"/>
          <a:stretch/>
        </p:blipFill>
        <p:spPr>
          <a:xfrm>
            <a:off x="1349829" y="976086"/>
            <a:ext cx="9492342" cy="4905828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9" name="Rectangle 8"/>
          <p:cNvSpPr/>
          <p:nvPr/>
        </p:nvSpPr>
        <p:spPr>
          <a:xfrm>
            <a:off x="2915525" y="689167"/>
            <a:ext cx="6375463" cy="52014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6600" b="1" cap="none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Vivaldi" panose="03020602050506090804" pitchFamily="66" charset="0"/>
              </a:rPr>
              <a:t>C’était</a:t>
            </a:r>
          </a:p>
          <a:p>
            <a:pPr algn="ctr"/>
            <a:r>
              <a:rPr lang="fr-FR" sz="16600" b="1" cap="none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Vivaldi" panose="03020602050506090804" pitchFamily="66" charset="0"/>
              </a:rPr>
              <a:t>Vichy </a:t>
            </a:r>
            <a:r>
              <a:rPr lang="fr-FR" sz="16600" b="1" cap="none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Vivaldi" panose="03020602050506090804" pitchFamily="66" charset="0"/>
              </a:rPr>
              <a:t> </a:t>
            </a:r>
            <a:endParaRPr lang="fr-FR" sz="16600" b="1" cap="none" spc="50" dirty="0">
              <a:ln w="0">
                <a:solidFill>
                  <a:schemeClr val="accent6">
                    <a:lumMod val="50000"/>
                  </a:schemeClr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Vivaldi" panose="0302060205050609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9584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92</TotalTime>
  <Words>94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1" baseType="lpstr">
      <vt:lpstr>Arial</vt:lpstr>
      <vt:lpstr>Broadway</vt:lpstr>
      <vt:lpstr>Calibri</vt:lpstr>
      <vt:lpstr>Calibri Light</vt:lpstr>
      <vt:lpstr>Vivaldi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2021-06-07T12:15:35Z</dcterms:created>
  <dcterms:modified xsi:type="dcterms:W3CDTF">2021-06-07T15:00:30Z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