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4I0jkJKafPqZjr3GhI2Tg==" hashData="LcG6rDN8H/LVosJFgizgfG+8MdeXUmqC/IKtIREUQgFkyEX+Hj2P9VJXdXlOZby+QJtByqWBc8dK+nHBjBpq7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78" y="5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B2B22C-6378-4C4E-86C7-010CEAA6B406}" type="datetimeFigureOut">
              <a:rPr lang="fr-FR" smtClean="0"/>
              <a:t>07/06/2021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B0EC80-C7A3-4099-B582-B779A6D16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397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6326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215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4348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30919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6130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2278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752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8489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89700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0158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4392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4139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69709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4067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910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28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633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470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915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208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72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763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320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822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4012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89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53000">
              <a:schemeClr val="tx1"/>
            </a:gs>
            <a:gs pos="78000">
              <a:srgbClr val="C00000"/>
            </a:gs>
            <a:gs pos="86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290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9829" y="976086"/>
            <a:ext cx="9492342" cy="490582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331405" y="976086"/>
            <a:ext cx="583525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Vichy </a:t>
            </a:r>
          </a:p>
          <a:p>
            <a:pPr algn="ctr"/>
            <a:r>
              <a:rPr lang="fr-FR" sz="16600" b="1" cap="none" spc="5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N°2</a:t>
            </a:r>
            <a:r>
              <a:rPr lang="fr-FR" sz="16600" b="1" cap="none" spc="5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 </a:t>
            </a:r>
            <a:endParaRPr lang="fr-FR" sz="166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880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  <p:sndAc>
          <p:stSnd loop="1">
            <p:snd r:embed="rId3" name="Barcarolle auvergnate.wav"/>
          </p:stSnd>
        </p:sndAc>
      </p:transition>
    </mc:Choice>
    <mc:Fallback>
      <p:transition spd="slow" advTm="15000">
        <p:wedge/>
        <p:sndAc>
          <p:stSnd loop="1">
            <p:snd r:embed="rId3" name="Barcarolle auvergna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7604" y="1104182"/>
            <a:ext cx="9698763" cy="464101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6728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4294" y="898585"/>
            <a:ext cx="8609163" cy="506421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538295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7374" y="879814"/>
            <a:ext cx="7643003" cy="509453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779350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2628" y="533400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5842" y="938842"/>
            <a:ext cx="5072332" cy="507233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375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3234" y="1087020"/>
            <a:ext cx="9685531" cy="46621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40481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78104" y="928992"/>
            <a:ext cx="7850305" cy="50000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8196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92"/>
          <a:stretch/>
        </p:blipFill>
        <p:spPr>
          <a:xfrm>
            <a:off x="2186864" y="899813"/>
            <a:ext cx="7832785" cy="503660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38585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328" y="914567"/>
            <a:ext cx="8143335" cy="505744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07578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9902" y="898049"/>
            <a:ext cx="7591245" cy="506190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14511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0117" y="879894"/>
            <a:ext cx="7650260" cy="509720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42872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47954" y="925291"/>
            <a:ext cx="9696091" cy="500741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415786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2671" y="996697"/>
            <a:ext cx="9762876" cy="488651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98725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22"/>
          <a:stretch/>
        </p:blipFill>
        <p:spPr>
          <a:xfrm>
            <a:off x="1276709" y="897147"/>
            <a:ext cx="9690340" cy="505247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9137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9829" y="976086"/>
            <a:ext cx="9492342" cy="490582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2915525" y="689167"/>
            <a:ext cx="6375463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C’était</a:t>
            </a:r>
          </a:p>
          <a:p>
            <a:pPr algn="ctr"/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Vichy </a:t>
            </a:r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 </a:t>
            </a:r>
            <a:endParaRPr lang="fr-FR" sz="166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584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Vivaldi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2021-06-07T12:15:35Z</dcterms:created>
  <dcterms:modified xsi:type="dcterms:W3CDTF">2021-06-07T14:43:04Z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