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SVmzwfA4Pdfy668AUToEA==" hashData="KBHRbPerZaaFzFbDR7X5H7zZdn9AGXKsuTY2VFOcEELHf/rVe3twdasYx6IKyP1SCOkALxZj6WxRnLA/6Fco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4348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091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130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27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752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489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8970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0158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439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4139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970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406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910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8000">
              <a:srgbClr val="C00000"/>
            </a:gs>
            <a:gs pos="86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659" t="6322" r="4683" b="5934"/>
          <a:stretch/>
        </p:blipFill>
        <p:spPr>
          <a:xfrm>
            <a:off x="1349829" y="976086"/>
            <a:ext cx="9492342" cy="49058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331405" y="976086"/>
            <a:ext cx="583525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Vichy </a:t>
            </a:r>
          </a:p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N°1</a:t>
            </a:r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 </a:t>
            </a:r>
            <a:endParaRPr lang="fr-FR" sz="166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p:transition spd="slow" advTm="15000">
    <p:wedge/>
    <p:sndAc>
      <p:stSnd loop="1">
        <p:snd r:embed="rId3" name="Barcarolle auvergna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328" r="135" b="14097"/>
          <a:stretch/>
        </p:blipFill>
        <p:spPr>
          <a:xfrm>
            <a:off x="1219200" y="848139"/>
            <a:ext cx="9740348" cy="491655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93" r="-790" b="3486"/>
          <a:stretch/>
        </p:blipFill>
        <p:spPr>
          <a:xfrm>
            <a:off x="1495129" y="926705"/>
            <a:ext cx="9216256" cy="498281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3829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591" r="-540"/>
          <a:stretch/>
        </p:blipFill>
        <p:spPr>
          <a:xfrm>
            <a:off x="1668429" y="896768"/>
            <a:ext cx="8855141" cy="506446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79350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113" y="837173"/>
            <a:ext cx="7686261" cy="51305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375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8774" y="1014501"/>
            <a:ext cx="9614452" cy="480722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0481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461" y="1004938"/>
            <a:ext cx="9647582" cy="48614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819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2639" y="914400"/>
            <a:ext cx="8057322" cy="503582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38585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1287" y="881967"/>
            <a:ext cx="7169426" cy="509406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07578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626" y="865554"/>
            <a:ext cx="7563767" cy="509792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1451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374" y="867506"/>
            <a:ext cx="7612744" cy="510922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4287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748" y="897157"/>
            <a:ext cx="7646504" cy="506368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1578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140" y="964737"/>
            <a:ext cx="7421218" cy="494619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9872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1378" y="835182"/>
            <a:ext cx="9183757" cy="516586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9137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899886" y="522514"/>
            <a:ext cx="10406743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659" t="6322" r="4683" b="5934"/>
          <a:stretch/>
        </p:blipFill>
        <p:spPr>
          <a:xfrm>
            <a:off x="1349829" y="976086"/>
            <a:ext cx="9492342" cy="49058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2915525" y="689167"/>
            <a:ext cx="6375463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Vichy </a:t>
            </a:r>
            <a:r>
              <a:rPr lang="fr-FR" sz="166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 </a:t>
            </a:r>
            <a:endParaRPr lang="fr-FR" sz="166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584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2021-06-07T12:15:35Z</dcterms:created>
  <dcterms:modified xsi:type="dcterms:W3CDTF">2021-06-07T13:35:46Z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