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9" r:id="rId3"/>
    <p:sldId id="258" r:id="rId4"/>
    <p:sldId id="257" r:id="rId5"/>
    <p:sldId id="260" r:id="rId6"/>
    <p:sldId id="266" r:id="rId7"/>
    <p:sldId id="261" r:id="rId8"/>
    <p:sldId id="262" r:id="rId9"/>
    <p:sldId id="263" r:id="rId10"/>
    <p:sldId id="264" r:id="rId11"/>
    <p:sldId id="265" r:id="rId12"/>
    <p:sldId id="269" r:id="rId13"/>
    <p:sldId id="268" r:id="rId14"/>
    <p:sldId id="267"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gTyf4hyGvkjZbeSK4zqkQ==" hashData="NbOZoZT3T/fpua3mybUd+fHw5mpY6Hr5Lsx6MDDR+jIvOfGBoNMZjT+W9rXbV3hQQgjSJnLzui3TvCJb0wHaa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58" d="100"/>
          <a:sy n="58" d="100"/>
        </p:scale>
        <p:origin x="90" y="4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B9434A-0F4A-4878-AE82-0CC09A9D251F}" type="datetimeFigureOut">
              <a:rPr lang="fr-FR" smtClean="0"/>
              <a:t>01/08/2021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38365A-6A41-4930-8CC7-5FDDEF0C3625}" type="slidenum">
              <a:rPr lang="fr-FR" smtClean="0"/>
              <a:t>‹N°›</a:t>
            </a:fld>
            <a:endParaRPr lang="fr-FR"/>
          </a:p>
        </p:txBody>
      </p:sp>
    </p:spTree>
    <p:extLst>
      <p:ext uri="{BB962C8B-B14F-4D97-AF65-F5344CB8AC3E}">
        <p14:creationId xmlns:p14="http://schemas.microsoft.com/office/powerpoint/2010/main" val="16854563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a:t>
            </a:fld>
            <a:endParaRPr lang="fr-FR"/>
          </a:p>
        </p:txBody>
      </p:sp>
    </p:spTree>
    <p:extLst>
      <p:ext uri="{BB962C8B-B14F-4D97-AF65-F5344CB8AC3E}">
        <p14:creationId xmlns:p14="http://schemas.microsoft.com/office/powerpoint/2010/main" val="7368334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2</a:t>
            </a:fld>
            <a:endParaRPr lang="fr-FR"/>
          </a:p>
        </p:txBody>
      </p:sp>
    </p:spTree>
    <p:extLst>
      <p:ext uri="{BB962C8B-B14F-4D97-AF65-F5344CB8AC3E}">
        <p14:creationId xmlns:p14="http://schemas.microsoft.com/office/powerpoint/2010/main" val="7659316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3</a:t>
            </a:fld>
            <a:endParaRPr lang="fr-FR"/>
          </a:p>
        </p:txBody>
      </p:sp>
    </p:spTree>
    <p:extLst>
      <p:ext uri="{BB962C8B-B14F-4D97-AF65-F5344CB8AC3E}">
        <p14:creationId xmlns:p14="http://schemas.microsoft.com/office/powerpoint/2010/main" val="214449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4</a:t>
            </a:fld>
            <a:endParaRPr lang="fr-FR"/>
          </a:p>
        </p:txBody>
      </p:sp>
    </p:spTree>
    <p:extLst>
      <p:ext uri="{BB962C8B-B14F-4D97-AF65-F5344CB8AC3E}">
        <p14:creationId xmlns:p14="http://schemas.microsoft.com/office/powerpoint/2010/main" val="6895628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5</a:t>
            </a:fld>
            <a:endParaRPr lang="fr-FR"/>
          </a:p>
        </p:txBody>
      </p:sp>
    </p:spTree>
    <p:extLst>
      <p:ext uri="{BB962C8B-B14F-4D97-AF65-F5344CB8AC3E}">
        <p14:creationId xmlns:p14="http://schemas.microsoft.com/office/powerpoint/2010/main" val="37706682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6</a:t>
            </a:fld>
            <a:endParaRPr lang="fr-FR"/>
          </a:p>
        </p:txBody>
      </p:sp>
    </p:spTree>
    <p:extLst>
      <p:ext uri="{BB962C8B-B14F-4D97-AF65-F5344CB8AC3E}">
        <p14:creationId xmlns:p14="http://schemas.microsoft.com/office/powerpoint/2010/main" val="18259235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7</a:t>
            </a:fld>
            <a:endParaRPr lang="fr-FR"/>
          </a:p>
        </p:txBody>
      </p:sp>
    </p:spTree>
    <p:extLst>
      <p:ext uri="{BB962C8B-B14F-4D97-AF65-F5344CB8AC3E}">
        <p14:creationId xmlns:p14="http://schemas.microsoft.com/office/powerpoint/2010/main" val="28895489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8</a:t>
            </a:fld>
            <a:endParaRPr lang="fr-FR"/>
          </a:p>
        </p:txBody>
      </p:sp>
    </p:spTree>
    <p:extLst>
      <p:ext uri="{BB962C8B-B14F-4D97-AF65-F5344CB8AC3E}">
        <p14:creationId xmlns:p14="http://schemas.microsoft.com/office/powerpoint/2010/main" val="21693231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9</a:t>
            </a:fld>
            <a:endParaRPr lang="fr-FR"/>
          </a:p>
        </p:txBody>
      </p:sp>
    </p:spTree>
    <p:extLst>
      <p:ext uri="{BB962C8B-B14F-4D97-AF65-F5344CB8AC3E}">
        <p14:creationId xmlns:p14="http://schemas.microsoft.com/office/powerpoint/2010/main" val="2572801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10</a:t>
            </a:fld>
            <a:endParaRPr lang="fr-FR"/>
          </a:p>
        </p:txBody>
      </p:sp>
    </p:spTree>
    <p:extLst>
      <p:ext uri="{BB962C8B-B14F-4D97-AF65-F5344CB8AC3E}">
        <p14:creationId xmlns:p14="http://schemas.microsoft.com/office/powerpoint/2010/main" val="14781426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11</a:t>
            </a:fld>
            <a:endParaRPr lang="fr-FR"/>
          </a:p>
        </p:txBody>
      </p:sp>
    </p:spTree>
    <p:extLst>
      <p:ext uri="{BB962C8B-B14F-4D97-AF65-F5344CB8AC3E}">
        <p14:creationId xmlns:p14="http://schemas.microsoft.com/office/powerpoint/2010/main" val="32892819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12</a:t>
            </a:fld>
            <a:endParaRPr lang="fr-FR"/>
          </a:p>
        </p:txBody>
      </p:sp>
    </p:spTree>
    <p:extLst>
      <p:ext uri="{BB962C8B-B14F-4D97-AF65-F5344CB8AC3E}">
        <p14:creationId xmlns:p14="http://schemas.microsoft.com/office/powerpoint/2010/main" val="6966246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13</a:t>
            </a:fld>
            <a:endParaRPr lang="fr-FR"/>
          </a:p>
        </p:txBody>
      </p:sp>
    </p:spTree>
    <p:extLst>
      <p:ext uri="{BB962C8B-B14F-4D97-AF65-F5344CB8AC3E}">
        <p14:creationId xmlns:p14="http://schemas.microsoft.com/office/powerpoint/2010/main" val="7099760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14</a:t>
            </a:fld>
            <a:endParaRPr lang="fr-FR"/>
          </a:p>
        </p:txBody>
      </p:sp>
    </p:spTree>
    <p:extLst>
      <p:ext uri="{BB962C8B-B14F-4D97-AF65-F5344CB8AC3E}">
        <p14:creationId xmlns:p14="http://schemas.microsoft.com/office/powerpoint/2010/main" val="42676797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A38365A-6A41-4930-8CC7-5FDDEF0C3625}" type="slidenum">
              <a:rPr lang="fr-FR" smtClean="0"/>
              <a:t>15</a:t>
            </a:fld>
            <a:endParaRPr lang="fr-FR"/>
          </a:p>
        </p:txBody>
      </p:sp>
    </p:spTree>
    <p:extLst>
      <p:ext uri="{BB962C8B-B14F-4D97-AF65-F5344CB8AC3E}">
        <p14:creationId xmlns:p14="http://schemas.microsoft.com/office/powerpoint/2010/main" val="32145661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50BB781-6C33-4F18-800E-9103F722EB97}" type="datetime1">
              <a:rPr lang="fr-FR" smtClean="0"/>
              <a:t>01/08/2021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124856625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C8041CC-BC17-441D-8DB8-EE8C2CD7E647}" type="datetime1">
              <a:rPr lang="fr-FR" smtClean="0"/>
              <a:t>01/08/2021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1747966664"/>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AA93B0F-92FA-48F0-A686-6CA1099CC9C7}" type="datetime1">
              <a:rPr lang="fr-FR" smtClean="0"/>
              <a:t>01/08/2021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112070188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8E23281-3E4B-4657-9162-D960B8182ACF}" type="datetime1">
              <a:rPr lang="fr-FR" smtClean="0"/>
              <a:t>01/08/2021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228867389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4BC0436-B14D-491C-BD47-840F233A6949}" type="datetime1">
              <a:rPr lang="fr-FR" smtClean="0"/>
              <a:t>01/08/2021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996375591"/>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0C8E2C7E-FD96-4EAB-8D69-FDC6A913206B}" type="datetime1">
              <a:rPr lang="fr-FR" smtClean="0"/>
              <a:t>01/08/2021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4019350132"/>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CF87E8B-3E6C-4A01-9CD9-F3912C418662}" type="datetime1">
              <a:rPr lang="fr-FR" smtClean="0"/>
              <a:t>01/08/2021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2801564430"/>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E6A3B34-C045-47AD-BD8F-2BC63F6CC7C5}" type="datetime1">
              <a:rPr lang="fr-FR" smtClean="0"/>
              <a:t>01/08/2021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750755266"/>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E020F6B-77AD-4EA5-A6B0-B12354EA98DC}" type="datetime1">
              <a:rPr lang="fr-FR" smtClean="0"/>
              <a:t>01/08/2021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921592409"/>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421C49D-7372-43CF-9084-CF9CBD45A6DD}" type="datetime1">
              <a:rPr lang="fr-FR" smtClean="0"/>
              <a:t>01/08/2021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4126437262"/>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AF68BC-AAE8-4F4B-A875-12A9B4D4D87F}" type="datetime1">
              <a:rPr lang="fr-FR" smtClean="0"/>
              <a:t>01/08/2021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56AB0C8B-D5D3-42DB-BBBE-2213BCDBC6D1}" type="slidenum">
              <a:rPr lang="fr-FR" smtClean="0"/>
              <a:t>‹N°›</a:t>
            </a:fld>
            <a:endParaRPr lang="fr-FR"/>
          </a:p>
        </p:txBody>
      </p:sp>
    </p:spTree>
    <p:extLst>
      <p:ext uri="{BB962C8B-B14F-4D97-AF65-F5344CB8AC3E}">
        <p14:creationId xmlns:p14="http://schemas.microsoft.com/office/powerpoint/2010/main" val="209189815"/>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6000">
              <a:schemeClr val="accent6">
                <a:lumMod val="20000"/>
                <a:lumOff val="80000"/>
              </a:schemeClr>
            </a:gs>
            <a:gs pos="43696">
              <a:srgbClr val="79A45B"/>
            </a:gs>
            <a:gs pos="17000">
              <a:schemeClr val="accent6">
                <a:lumMod val="60000"/>
                <a:lumOff val="40000"/>
              </a:schemeClr>
            </a:gs>
            <a:gs pos="83000">
              <a:schemeClr val="accent6">
                <a:lumMod val="50000"/>
              </a:schemeClr>
            </a:gs>
            <a:gs pos="90000">
              <a:srgbClr val="FFFF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F1F74D-660A-4CFA-B02B-DE8B79A0A269}" type="datetime1">
              <a:rPr lang="fr-FR" smtClean="0"/>
              <a:t>01/08/2021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AB0C8B-D5D3-42DB-BBBE-2213BCDBC6D1}" type="slidenum">
              <a:rPr lang="fr-FR" smtClean="0"/>
              <a:t>‹N°›</a:t>
            </a:fld>
            <a:endParaRPr lang="fr-FR"/>
          </a:p>
        </p:txBody>
      </p:sp>
    </p:spTree>
    <p:extLst>
      <p:ext uri="{BB962C8B-B14F-4D97-AF65-F5344CB8AC3E}">
        <p14:creationId xmlns:p14="http://schemas.microsoft.com/office/powerpoint/2010/main" val="28437768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pic>
        <p:nvPicPr>
          <p:cNvPr id="2" name="Image 1"/>
          <p:cNvPicPr>
            <a:picLocks noChangeAspect="1"/>
          </p:cNvPicPr>
          <p:nvPr/>
        </p:nvPicPr>
        <p:blipFill>
          <a:blip r:embed="rId4"/>
          <a:stretch>
            <a:fillRect/>
          </a:stretch>
        </p:blipFill>
        <p:spPr>
          <a:xfrm>
            <a:off x="1066800" y="466344"/>
            <a:ext cx="9955876" cy="5864916"/>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a:t>
            </a:fld>
            <a:endParaRPr lang="fr-FR" sz="2000" b="1" dirty="0">
              <a:solidFill>
                <a:srgbClr val="FFFF00"/>
              </a:solidFill>
            </a:endParaRPr>
          </a:p>
        </p:txBody>
      </p:sp>
      <p:sp>
        <p:nvSpPr>
          <p:cNvPr id="8" name="Rectangle 7"/>
          <p:cNvSpPr/>
          <p:nvPr/>
        </p:nvSpPr>
        <p:spPr>
          <a:xfrm>
            <a:off x="1816270" y="2367171"/>
            <a:ext cx="8559459" cy="2123658"/>
          </a:xfrm>
          <a:prstGeom prst="rect">
            <a:avLst/>
          </a:prstGeom>
        </p:spPr>
        <p:txBody>
          <a:bodyPr wrap="none">
            <a:spAutoFit/>
          </a:bodyPr>
          <a:lstStyle/>
          <a:p>
            <a:r>
              <a:rPr lang="fr-FR" sz="6600" b="1" dirty="0" smtClean="0">
                <a:ln>
                  <a:solidFill>
                    <a:sysClr val="windowText" lastClr="000000"/>
                  </a:solidFill>
                </a:ln>
                <a:solidFill>
                  <a:srgbClr val="FFFF00"/>
                </a:solidFill>
                <a:effectLst>
                  <a:glow rad="228600">
                    <a:schemeClr val="accent2">
                      <a:satMod val="175000"/>
                      <a:alpha val="40000"/>
                    </a:schemeClr>
                  </a:glow>
                </a:effectLst>
              </a:rPr>
              <a:t>Hennebont en Bretagne</a:t>
            </a:r>
          </a:p>
          <a:p>
            <a:r>
              <a:rPr lang="fr-FR" sz="6600" b="1" dirty="0" smtClean="0">
                <a:ln>
                  <a:solidFill>
                    <a:sysClr val="windowText" lastClr="000000"/>
                  </a:solidFill>
                </a:ln>
                <a:solidFill>
                  <a:srgbClr val="FFFF00"/>
                </a:solidFill>
                <a:effectLst>
                  <a:glow rad="228600">
                    <a:schemeClr val="accent2">
                      <a:satMod val="175000"/>
                      <a:alpha val="40000"/>
                    </a:schemeClr>
                  </a:glow>
                </a:effectLst>
              </a:rPr>
              <a:t>                   </a:t>
            </a:r>
            <a:r>
              <a:rPr lang="fr-FR" sz="6600" b="1" dirty="0" smtClean="0">
                <a:ln>
                  <a:solidFill>
                    <a:sysClr val="windowText" lastClr="000000"/>
                  </a:solidFill>
                </a:ln>
                <a:solidFill>
                  <a:srgbClr val="FFFF00"/>
                </a:solidFill>
                <a:effectLst>
                  <a:glow rad="228600">
                    <a:schemeClr val="accent2">
                      <a:satMod val="175000"/>
                      <a:alpha val="40000"/>
                    </a:schemeClr>
                  </a:glow>
                </a:effectLst>
              </a:rPr>
              <a:t>N°8</a:t>
            </a:r>
            <a:endParaRPr lang="fr-FR" sz="6600" b="1" dirty="0" smtClean="0">
              <a:ln>
                <a:solidFill>
                  <a:sysClr val="windowText" lastClr="000000"/>
                </a:solidFill>
              </a:ln>
              <a:solidFill>
                <a:srgbClr val="FFFF00"/>
              </a:solidFill>
              <a:effectLst>
                <a:glow rad="228600">
                  <a:schemeClr val="accent2">
                    <a:satMod val="175000"/>
                    <a:alpha val="40000"/>
                  </a:schemeClr>
                </a:glow>
              </a:effectLst>
            </a:endParaRPr>
          </a:p>
        </p:txBody>
      </p:sp>
    </p:spTree>
    <p:extLst>
      <p:ext uri="{BB962C8B-B14F-4D97-AF65-F5344CB8AC3E}">
        <p14:creationId xmlns:p14="http://schemas.microsoft.com/office/powerpoint/2010/main" val="3485352179"/>
      </p:ext>
    </p:extLst>
  </p:cSld>
  <p:clrMapOvr>
    <a:masterClrMapping/>
  </p:clrMapOvr>
  <mc:AlternateContent xmlns:mc="http://schemas.openxmlformats.org/markup-compatibility/2006">
    <mc:Choice xmlns:p14="http://schemas.microsoft.com/office/powerpoint/2010/main" Requires="p14">
      <p:transition spd="slow" p14:dur="3000" advTm="15000">
        <p:wedge/>
        <p:sndAc>
          <p:stSnd loop="1">
            <p:snd r:embed="rId3" name="Le Bagad de Land Bihoué Mshini Wam - Au.wav"/>
          </p:stSnd>
        </p:sndAc>
      </p:transition>
    </mc:Choice>
    <mc:Fallback>
      <p:transition spd="slow" advTm="15000">
        <p:wedge/>
        <p:sndAc>
          <p:stSnd loop="1">
            <p:snd r:embed="rId3" name="Le Bagad de Land Bihoué Mshini Wam - Au.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8">
                                            <p:txEl>
                                              <p:pRg st="0" end="0"/>
                                            </p:txEl>
                                          </p:spTgt>
                                        </p:tgtEl>
                                        <p:attrNameLst>
                                          <p:attrName>style.visibility</p:attrName>
                                        </p:attrNameLst>
                                      </p:cBhvr>
                                      <p:to>
                                        <p:strVal val="visible"/>
                                      </p:to>
                                    </p:set>
                                    <p:set>
                                      <p:cBhvr>
                                        <p:cTn id="23" dur="455" fill="hold">
                                          <p:stCondLst>
                                            <p:cond delay="0"/>
                                          </p:stCondLst>
                                        </p:cTn>
                                        <p:tgtEl>
                                          <p:spTgt spid="8">
                                            <p:txEl>
                                              <p:pRg st="0" end="0"/>
                                            </p:txEl>
                                          </p:spTgt>
                                        </p:tgtEl>
                                        <p:attrNameLst>
                                          <p:attrName>style.rotation</p:attrName>
                                        </p:attrNameLst>
                                      </p:cBhvr>
                                      <p:to>
                                        <p:strVal val="-45.0"/>
                                      </p:to>
                                    </p:set>
                                    <p:anim calcmode="lin" valueType="num">
                                      <p:cBhvr>
                                        <p:cTn id="24"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8" presetClass="entr" presetSubtype="0" accel="50000" fill="hold" nodeType="clickEffect">
                                  <p:stCondLst>
                                    <p:cond delay="0"/>
                                  </p:stCondLst>
                                  <p:iterate type="lt">
                                    <p:tmPct val="50000"/>
                                  </p:iterate>
                                  <p:childTnLst>
                                    <p:set>
                                      <p:cBhvr>
                                        <p:cTn id="31" dur="1" fill="hold">
                                          <p:stCondLst>
                                            <p:cond delay="0"/>
                                          </p:stCondLst>
                                        </p:cTn>
                                        <p:tgtEl>
                                          <p:spTgt spid="8">
                                            <p:txEl>
                                              <p:pRg st="1" end="1"/>
                                            </p:txEl>
                                          </p:spTgt>
                                        </p:tgtEl>
                                        <p:attrNameLst>
                                          <p:attrName>style.visibility</p:attrName>
                                        </p:attrNameLst>
                                      </p:cBhvr>
                                      <p:to>
                                        <p:strVal val="visible"/>
                                      </p:to>
                                    </p:set>
                                    <p:set>
                                      <p:cBhvr>
                                        <p:cTn id="32" dur="455" fill="hold">
                                          <p:stCondLst>
                                            <p:cond delay="0"/>
                                          </p:stCondLst>
                                        </p:cTn>
                                        <p:tgtEl>
                                          <p:spTgt spid="8">
                                            <p:txEl>
                                              <p:pRg st="1" end="1"/>
                                            </p:txEl>
                                          </p:spTgt>
                                        </p:tgtEl>
                                        <p:attrNameLst>
                                          <p:attrName>style.rotation</p:attrName>
                                        </p:attrNameLst>
                                      </p:cBhvr>
                                      <p:to>
                                        <p:strVal val="-45.0"/>
                                      </p:to>
                                    </p:set>
                                    <p:anim calcmode="lin" valueType="num">
                                      <p:cBhvr>
                                        <p:cTn id="33"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4"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5"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6"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2</a:t>
            </a:fld>
            <a:endParaRPr lang="fr-FR" sz="2000" b="1" dirty="0">
              <a:solidFill>
                <a:srgbClr val="FFFF00"/>
              </a:solidFill>
            </a:endParaRPr>
          </a:p>
        </p:txBody>
      </p:sp>
      <p:sp>
        <p:nvSpPr>
          <p:cNvPr id="7" name="Rectangle 6"/>
          <p:cNvSpPr/>
          <p:nvPr/>
        </p:nvSpPr>
        <p:spPr>
          <a:xfrm>
            <a:off x="1507374" y="495775"/>
            <a:ext cx="9177251" cy="5509200"/>
          </a:xfrm>
          <a:prstGeom prst="rect">
            <a:avLst/>
          </a:prstGeom>
        </p:spPr>
        <p:txBody>
          <a:bodyPr wrap="square">
            <a:spAutoFit/>
          </a:bodyPr>
          <a:lstStyle/>
          <a:p>
            <a:r>
              <a:rPr lang="fr-FR" sz="4400" b="1" dirty="0">
                <a:ln>
                  <a:solidFill>
                    <a:sysClr val="windowText" lastClr="000000"/>
                  </a:solidFill>
                </a:ln>
                <a:solidFill>
                  <a:srgbClr val="FFC000"/>
                </a:solidFill>
                <a:effectLst>
                  <a:glow rad="228600">
                    <a:schemeClr val="accent2">
                      <a:satMod val="175000"/>
                      <a:alpha val="40000"/>
                    </a:schemeClr>
                  </a:glow>
                </a:effectLst>
              </a:rPr>
              <a:t>Hennebont [</a:t>
            </a:r>
            <a:r>
              <a:rPr lang="fr-FR" sz="4400" b="1" dirty="0" err="1">
                <a:ln>
                  <a:solidFill>
                    <a:sysClr val="windowText" lastClr="000000"/>
                  </a:solidFill>
                </a:ln>
                <a:solidFill>
                  <a:srgbClr val="FFC000"/>
                </a:solidFill>
                <a:effectLst>
                  <a:glow rad="228600">
                    <a:schemeClr val="accent2">
                      <a:satMod val="175000"/>
                      <a:alpha val="40000"/>
                    </a:schemeClr>
                  </a:glow>
                </a:effectLst>
              </a:rPr>
              <a:t>ɛnbɔ</a:t>
            </a:r>
            <a:r>
              <a:rPr lang="fr-FR" sz="4400" b="1" dirty="0">
                <a:ln>
                  <a:solidFill>
                    <a:sysClr val="windowText" lastClr="000000"/>
                  </a:solidFill>
                </a:ln>
                <a:solidFill>
                  <a:srgbClr val="FFC000"/>
                </a:solidFill>
                <a:effectLst>
                  <a:glow rad="228600">
                    <a:schemeClr val="accent2">
                      <a:satMod val="175000"/>
                      <a:alpha val="40000"/>
                    </a:schemeClr>
                  </a:glow>
                </a:effectLst>
              </a:rPr>
              <a:t>̃] est une commune française de 15 489 habitants. Elle est située en Bretagne dans l'ouest du Morbihan, en aval du fleuve côtier le Blavet. Ses habitants sont appelés les Hennebontais et Hennebontaises. La commune est chef-lieu du canton d'Hennebont.</a:t>
            </a:r>
          </a:p>
        </p:txBody>
      </p:sp>
    </p:spTree>
    <p:extLst>
      <p:ext uri="{BB962C8B-B14F-4D97-AF65-F5344CB8AC3E}">
        <p14:creationId xmlns:p14="http://schemas.microsoft.com/office/powerpoint/2010/main" val="793431477"/>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7">
                                            <p:txEl>
                                              <p:pRg st="0" end="0"/>
                                            </p:txEl>
                                          </p:spTgt>
                                        </p:tgtEl>
                                        <p:attrNameLst>
                                          <p:attrName>style.visibility</p:attrName>
                                        </p:attrNameLst>
                                      </p:cBhvr>
                                      <p:to>
                                        <p:strVal val="visible"/>
                                      </p:to>
                                    </p:set>
                                    <p:anim calcmode="lin" valueType="num">
                                      <p:cBhvr>
                                        <p:cTn id="16"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3</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567294" y="262775"/>
            <a:ext cx="9057411" cy="603827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197479578"/>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4</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579418" y="388390"/>
            <a:ext cx="9077497" cy="605166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15349574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5</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432560" y="274952"/>
            <a:ext cx="9326880" cy="6217919"/>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918333300"/>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6</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579418" y="399472"/>
            <a:ext cx="9060873" cy="6040582"/>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075562555"/>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7</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066799" y="505047"/>
            <a:ext cx="10005753" cy="5817298"/>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383443344"/>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8</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881149" y="690621"/>
            <a:ext cx="10357658" cy="5515117"/>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473071749"/>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9</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066800" y="532015"/>
            <a:ext cx="10155887" cy="5738882"/>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665350737"/>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10</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995055" y="282633"/>
            <a:ext cx="8296101" cy="6222076"/>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932859163"/>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11</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881447" y="179178"/>
            <a:ext cx="8429105" cy="6313693"/>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557035527"/>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12</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958751" y="294984"/>
            <a:ext cx="8274498" cy="6197887"/>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047883742"/>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13</a:t>
            </a:fld>
            <a:endParaRPr lang="fr-FR" sz="2000" b="1" dirty="0">
              <a:solidFill>
                <a:srgbClr val="FFFF00"/>
              </a:solidFill>
            </a:endParaRPr>
          </a:p>
        </p:txBody>
      </p:sp>
      <p:pic>
        <p:nvPicPr>
          <p:cNvPr id="2" name="Image 1"/>
          <p:cNvPicPr>
            <a:picLocks noChangeAspect="1"/>
          </p:cNvPicPr>
          <p:nvPr/>
        </p:nvPicPr>
        <p:blipFill rotWithShape="1">
          <a:blip r:embed="rId3"/>
          <a:srcRect l="1" r="-532" b="16848"/>
          <a:stretch/>
        </p:blipFill>
        <p:spPr>
          <a:xfrm>
            <a:off x="3325092" y="194462"/>
            <a:ext cx="5602778" cy="6178856"/>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016176084"/>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14</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972887" y="175198"/>
            <a:ext cx="8246225" cy="6184669"/>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389670838"/>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anim calcmode="lin" valueType="num">
                                      <p:cBhvr>
                                        <p:cTn id="17" dur="2000" fill="hold"/>
                                        <p:tgtEl>
                                          <p:spTgt spid="2"/>
                                        </p:tgtEl>
                                        <p:attrNameLst>
                                          <p:attrName>ppt_w</p:attrName>
                                        </p:attrNameLst>
                                      </p:cBhvr>
                                      <p:tavLst>
                                        <p:tav tm="0" fmla="#ppt_w*sin(2.5*pi*$)">
                                          <p:val>
                                            <p:fltVal val="0"/>
                                          </p:val>
                                        </p:tav>
                                        <p:tav tm="100000">
                                          <p:val>
                                            <p:fltVal val="1"/>
                                          </p:val>
                                        </p:tav>
                                      </p:tavLst>
                                    </p:anim>
                                    <p:anim calcmode="lin" valueType="num">
                                      <p:cBhvr>
                                        <p:cTn id="18"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66800" y="6492874"/>
            <a:ext cx="2743200" cy="365125"/>
          </a:xfrm>
        </p:spPr>
        <p:txBody>
          <a:bodyPr/>
          <a:lstStyle/>
          <a:p>
            <a:fld id="{2348BBAA-FB8D-417A-B5DA-E6A64BD55058}" type="datetime1">
              <a:rPr lang="fr-FR" sz="2000" b="1" smtClean="0">
                <a:solidFill>
                  <a:srgbClr val="FFFF00"/>
                </a:solidFill>
              </a:rPr>
              <a:t>01/08/2021</a:t>
            </a:fld>
            <a:endParaRPr lang="fr-FR" sz="2000" b="1" dirty="0">
              <a:solidFill>
                <a:srgbClr val="FFFF00"/>
              </a:solidFill>
            </a:endParaRPr>
          </a:p>
        </p:txBody>
      </p:sp>
      <p:pic>
        <p:nvPicPr>
          <p:cNvPr id="2" name="Image 1"/>
          <p:cNvPicPr>
            <a:picLocks noChangeAspect="1"/>
          </p:cNvPicPr>
          <p:nvPr/>
        </p:nvPicPr>
        <p:blipFill>
          <a:blip r:embed="rId3"/>
          <a:stretch>
            <a:fillRect/>
          </a:stretch>
        </p:blipFill>
        <p:spPr>
          <a:xfrm>
            <a:off x="1008447" y="356349"/>
            <a:ext cx="10175106" cy="6145301"/>
          </a:xfrm>
          <a:prstGeom prst="rect">
            <a:avLst/>
          </a:prstGeom>
        </p:spPr>
      </p:pic>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solidFill>
                  <a:srgbClr val="FFFF00"/>
                </a:solidFill>
              </a:rPr>
              <a:t>PPS   Lande   2021</a:t>
            </a:r>
            <a:endParaRPr lang="fr-FR" sz="2400" b="1" dirty="0">
              <a:solidFill>
                <a:srgbClr val="FFFF00"/>
              </a:solidFill>
            </a:endParaRPr>
          </a:p>
        </p:txBody>
      </p:sp>
      <p:sp>
        <p:nvSpPr>
          <p:cNvPr id="6" name="Espace réservé du numéro de diapositive 5"/>
          <p:cNvSpPr>
            <a:spLocks noGrp="1"/>
          </p:cNvSpPr>
          <p:nvPr>
            <p:ph type="sldNum" sz="quarter" idx="12"/>
          </p:nvPr>
        </p:nvSpPr>
        <p:spPr>
          <a:xfrm>
            <a:off x="8153400" y="6492873"/>
            <a:ext cx="2743200" cy="365125"/>
          </a:xfrm>
        </p:spPr>
        <p:txBody>
          <a:bodyPr/>
          <a:lstStyle/>
          <a:p>
            <a:fld id="{56AB0C8B-D5D3-42DB-BBBE-2213BCDBC6D1}" type="slidenum">
              <a:rPr lang="fr-FR" sz="2000" b="1" smtClean="0">
                <a:solidFill>
                  <a:srgbClr val="FFFF00"/>
                </a:solidFill>
              </a:rPr>
              <a:t>15</a:t>
            </a:fld>
            <a:endParaRPr lang="fr-FR" sz="2000" b="1" dirty="0">
              <a:solidFill>
                <a:srgbClr val="FFFF00"/>
              </a:solidFill>
            </a:endParaRPr>
          </a:p>
        </p:txBody>
      </p:sp>
      <p:sp>
        <p:nvSpPr>
          <p:cNvPr id="8" name="Rectangle 7"/>
          <p:cNvSpPr/>
          <p:nvPr/>
        </p:nvSpPr>
        <p:spPr>
          <a:xfrm>
            <a:off x="1686693" y="2367171"/>
            <a:ext cx="8559459" cy="2123658"/>
          </a:xfrm>
          <a:prstGeom prst="rect">
            <a:avLst/>
          </a:prstGeom>
        </p:spPr>
        <p:txBody>
          <a:bodyPr wrap="none">
            <a:spAutoFit/>
          </a:bodyPr>
          <a:lstStyle/>
          <a:p>
            <a:r>
              <a:rPr lang="fr-FR" sz="6600" b="1" dirty="0" smtClean="0">
                <a:ln>
                  <a:solidFill>
                    <a:sysClr val="windowText" lastClr="000000"/>
                  </a:solidFill>
                </a:ln>
                <a:solidFill>
                  <a:srgbClr val="FFFF00"/>
                </a:solidFill>
                <a:effectLst>
                  <a:glow rad="228600">
                    <a:schemeClr val="accent2">
                      <a:satMod val="175000"/>
                      <a:alpha val="40000"/>
                    </a:schemeClr>
                  </a:glow>
                </a:effectLst>
              </a:rPr>
              <a:t>               C’était</a:t>
            </a:r>
          </a:p>
          <a:p>
            <a:r>
              <a:rPr lang="fr-FR" sz="6600" b="1" dirty="0" smtClean="0">
                <a:ln>
                  <a:solidFill>
                    <a:sysClr val="windowText" lastClr="000000"/>
                  </a:solidFill>
                </a:ln>
                <a:solidFill>
                  <a:srgbClr val="FFFF00"/>
                </a:solidFill>
                <a:effectLst>
                  <a:glow rad="228600">
                    <a:schemeClr val="accent2">
                      <a:satMod val="175000"/>
                      <a:alpha val="40000"/>
                    </a:schemeClr>
                  </a:glow>
                </a:effectLst>
              </a:rPr>
              <a:t>Hennebont en Bretagne</a:t>
            </a:r>
            <a:endParaRPr lang="fr-FR" sz="6600" b="1" dirty="0">
              <a:ln>
                <a:solidFill>
                  <a:sysClr val="windowText" lastClr="000000"/>
                </a:solidFill>
              </a:ln>
              <a:solidFill>
                <a:srgbClr val="FFFF00"/>
              </a:solidFill>
              <a:effectLst>
                <a:glow rad="228600">
                  <a:schemeClr val="accent2">
                    <a:satMod val="175000"/>
                    <a:alpha val="40000"/>
                  </a:schemeClr>
                </a:glow>
              </a:effectLst>
            </a:endParaRPr>
          </a:p>
        </p:txBody>
      </p:sp>
    </p:spTree>
    <p:extLst>
      <p:ext uri="{BB962C8B-B14F-4D97-AF65-F5344CB8AC3E}">
        <p14:creationId xmlns:p14="http://schemas.microsoft.com/office/powerpoint/2010/main" val="284378298"/>
      </p:ext>
    </p:extLst>
  </p:cSld>
  <p:clrMapOvr>
    <a:masterClrMapping/>
  </p:clrMapOvr>
  <mc:AlternateContent xmlns:mc="http://schemas.openxmlformats.org/markup-compatibility/2006">
    <mc:Choice xmlns:p14="http://schemas.microsoft.com/office/powerpoint/2010/main" Requires="p14">
      <p:transition spd="slow" p14:dur="300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8">
                                            <p:txEl>
                                              <p:pRg st="0" end="0"/>
                                            </p:txEl>
                                          </p:spTgt>
                                        </p:tgtEl>
                                        <p:attrNameLst>
                                          <p:attrName>style.visibility</p:attrName>
                                        </p:attrNameLst>
                                      </p:cBhvr>
                                      <p:to>
                                        <p:strVal val="visible"/>
                                      </p:to>
                                    </p:set>
                                    <p:set>
                                      <p:cBhvr>
                                        <p:cTn id="16" dur="455" fill="hold">
                                          <p:stCondLst>
                                            <p:cond delay="0"/>
                                          </p:stCondLst>
                                        </p:cTn>
                                        <p:tgtEl>
                                          <p:spTgt spid="8">
                                            <p:txEl>
                                              <p:pRg st="0" end="0"/>
                                            </p:txEl>
                                          </p:spTgt>
                                        </p:tgtEl>
                                        <p:attrNameLst>
                                          <p:attrName>style.rotation</p:attrName>
                                        </p:attrNameLst>
                                      </p:cBhvr>
                                      <p:to>
                                        <p:strVal val="-45.0"/>
                                      </p:to>
                                    </p:set>
                                    <p:anim calcmode="lin" valueType="num">
                                      <p:cBhvr>
                                        <p:cTn id="17"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8">
                                            <p:txEl>
                                              <p:pRg st="1" end="1"/>
                                            </p:txEl>
                                          </p:spTgt>
                                        </p:tgtEl>
                                        <p:attrNameLst>
                                          <p:attrName>style.visibility</p:attrName>
                                        </p:attrNameLst>
                                      </p:cBhvr>
                                      <p:to>
                                        <p:strVal val="visible"/>
                                      </p:to>
                                    </p:set>
                                    <p:set>
                                      <p:cBhvr>
                                        <p:cTn id="25" dur="455" fill="hold">
                                          <p:stCondLst>
                                            <p:cond delay="0"/>
                                          </p:stCondLst>
                                        </p:cTn>
                                        <p:tgtEl>
                                          <p:spTgt spid="8">
                                            <p:txEl>
                                              <p:pRg st="1" end="1"/>
                                            </p:txEl>
                                          </p:spTgt>
                                        </p:tgtEl>
                                        <p:attrNameLst>
                                          <p:attrName>style.rotation</p:attrName>
                                        </p:attrNameLst>
                                      </p:cBhvr>
                                      <p:to>
                                        <p:strVal val="-45.0"/>
                                      </p:to>
                                    </p:set>
                                    <p:anim calcmode="lin" valueType="num">
                                      <p:cBhvr>
                                        <p:cTn id="26"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TotalTime>
  <Words>148</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15</vt:i4>
      </vt:variant>
    </vt:vector>
  </HeadingPairs>
  <TitlesOfParts>
    <vt:vector size="19"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18</cp:revision>
  <dcterms:created xsi:type="dcterms:W3CDTF">2021-07-31T14:38:50Z</dcterms:created>
  <dcterms:modified xsi:type="dcterms:W3CDTF">2021-08-01T17:26:28Z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