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58" r:id="rId4"/>
    <p:sldId id="257" r:id="rId5"/>
    <p:sldId id="260" r:id="rId6"/>
    <p:sldId id="266" r:id="rId7"/>
    <p:sldId id="261" r:id="rId8"/>
    <p:sldId id="262" r:id="rId9"/>
    <p:sldId id="263" r:id="rId10"/>
    <p:sldId id="264" r:id="rId11"/>
    <p:sldId id="265" r:id="rId12"/>
    <p:sldId id="269" r:id="rId13"/>
    <p:sldId id="268"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d7TJ8PQtblJPBw7Znezhg==" hashData="lWaqqrnh1ieMWETH+FY59KmycrnyCRSdvAGSO8SbZYKFPyGtnI8qbdq8IjZpyQm/EZ/8hCZdfHJqEJ93of8a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58" d="100"/>
          <a:sy n="58" d="100"/>
        </p:scale>
        <p:origin x="90" y="4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01/08/2021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01/08/2021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01/08/2021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01/08/2021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01/08/2021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a:t>
            </a:r>
            <a:r>
              <a:rPr lang="fr-FR" sz="6600" b="1" dirty="0" smtClean="0">
                <a:ln>
                  <a:solidFill>
                    <a:sysClr val="windowText" lastClr="000000"/>
                  </a:solidFill>
                </a:ln>
                <a:solidFill>
                  <a:srgbClr val="FFFF00"/>
                </a:solidFill>
                <a:effectLst>
                  <a:glow rad="228600">
                    <a:schemeClr val="accent2">
                      <a:satMod val="175000"/>
                      <a:alpha val="40000"/>
                    </a:schemeClr>
                  </a:glow>
                </a:effectLst>
              </a:rPr>
              <a:t>N°6</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800" y="299719"/>
            <a:ext cx="10039004" cy="624649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799" y="468261"/>
            <a:ext cx="10072255" cy="592963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15935" y="286697"/>
            <a:ext cx="9360131" cy="620617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07622" y="253066"/>
            <a:ext cx="9376755" cy="623980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15935" y="264131"/>
            <a:ext cx="9360129" cy="622874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47949" y="270795"/>
            <a:ext cx="8296102" cy="622207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01683" y="429926"/>
            <a:ext cx="10188633" cy="599814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89513" y="333139"/>
            <a:ext cx="8212975" cy="615973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230284" y="301040"/>
            <a:ext cx="9666316" cy="62140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29097" y="263097"/>
            <a:ext cx="9333807" cy="622977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7919" r="-182"/>
          <a:stretch/>
        </p:blipFill>
        <p:spPr>
          <a:xfrm>
            <a:off x="1142906" y="349135"/>
            <a:ext cx="9979524" cy="611119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799" y="468261"/>
            <a:ext cx="10072255" cy="592963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148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2021-07-31T14:38:50Z</dcterms:created>
  <dcterms:modified xsi:type="dcterms:W3CDTF">2021-08-01T16:57:49Z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