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8" r:id="rId4"/>
    <p:sldId id="257" r:id="rId5"/>
    <p:sldId id="260" r:id="rId6"/>
    <p:sldId id="266" r:id="rId7"/>
    <p:sldId id="261" r:id="rId8"/>
    <p:sldId id="265" r:id="rId9"/>
    <p:sldId id="263" r:id="rId10"/>
    <p:sldId id="264" r:id="rId11"/>
    <p:sldId id="262" r:id="rId12"/>
    <p:sldId id="268" r:id="rId13"/>
    <p:sldId id="267"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b8kUv08hp/3GkCtNQFWdg==" hashData="4RqVJkQgvc7KrA9wgYGN0CvuUbnpwFKCyIzAuVbaSTE6R4ZPNxwTXPAIDnO7B8/yuy122VFSpHDbd/et9u40O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58" d="100"/>
          <a:sy n="58" d="100"/>
        </p:scale>
        <p:origin x="90" y="4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01/08/2021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01/08/2021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01/08/2021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01/08/2021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01/08/2021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N°5</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62348" y="314668"/>
            <a:ext cx="9267305" cy="617820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62793" y="351767"/>
            <a:ext cx="9160625" cy="60918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79664" y="339159"/>
            <a:ext cx="9416935" cy="606108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2111433" y="394855"/>
            <a:ext cx="8030094" cy="602257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982633" y="548640"/>
            <a:ext cx="10153998" cy="58022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rotWithShape="1">
          <a:blip r:embed="rId3"/>
          <a:srcRect l="7500" t="260" r="7273" b="682"/>
          <a:stretch/>
        </p:blipFill>
        <p:spPr>
          <a:xfrm>
            <a:off x="1002711" y="532015"/>
            <a:ext cx="10067109" cy="568590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07622" y="241701"/>
            <a:ext cx="9376756" cy="625117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2" name="Image 1"/>
          <p:cNvPicPr>
            <a:picLocks noChangeAspect="1"/>
          </p:cNvPicPr>
          <p:nvPr/>
        </p:nvPicPr>
        <p:blipFill rotWithShape="1">
          <a:blip r:embed="rId3"/>
          <a:srcRect l="6818" r="8901"/>
          <a:stretch/>
        </p:blipFill>
        <p:spPr>
          <a:xfrm>
            <a:off x="781221" y="897776"/>
            <a:ext cx="10629296" cy="490450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3" name="Image 2"/>
          <p:cNvPicPr>
            <a:picLocks noChangeAspect="1"/>
          </p:cNvPicPr>
          <p:nvPr/>
        </p:nvPicPr>
        <p:blipFill>
          <a:blip r:embed="rId3"/>
          <a:stretch>
            <a:fillRect/>
          </a:stretch>
        </p:blipFill>
        <p:spPr>
          <a:xfrm>
            <a:off x="1862050" y="245579"/>
            <a:ext cx="8308897" cy="624729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831273" y="517710"/>
            <a:ext cx="10341032" cy="571838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57498" y="313142"/>
            <a:ext cx="9277004" cy="617972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881148" y="540188"/>
            <a:ext cx="10357659" cy="581809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2021-07-31T14:38:50Z</dcterms:created>
  <dcterms:modified xsi:type="dcterms:W3CDTF">2021-08-01T16:35:23Z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