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60" r:id="rId4"/>
    <p:sldId id="257" r:id="rId5"/>
    <p:sldId id="258"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eYfu75FYuHpsIh69x+3aw==" hashData="osLnPruDjAcGcXtjLY1tcv1rgk7JfFcgDiAdyk6ABReaUEKG50NkdZlj7EhYavqZooq0zB7FPNnOw7qOB038y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31/07/2021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31/07/2021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31/07/2021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31/07/2021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31/07/2021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N°2</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757362" y="349463"/>
            <a:ext cx="8772525" cy="609291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Étoile à 5 branches 6"/>
          <p:cNvSpPr/>
          <p:nvPr/>
        </p:nvSpPr>
        <p:spPr>
          <a:xfrm>
            <a:off x="5815012" y="3028950"/>
            <a:ext cx="561975" cy="514350"/>
          </a:xfrm>
          <a:prstGeom prst="star5">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anim calcmode="lin" valueType="num">
                                      <p:cBhvr>
                                        <p:cTn id="24" dur="2000" fill="hold"/>
                                        <p:tgtEl>
                                          <p:spTgt spid="7"/>
                                        </p:tgtEl>
                                        <p:attrNameLst>
                                          <p:attrName>ppt_w</p:attrName>
                                        </p:attrNameLst>
                                      </p:cBhvr>
                                      <p:tavLst>
                                        <p:tav tm="0" fmla="#ppt_w*sin(2.5*pi*$)">
                                          <p:val>
                                            <p:fltVal val="0"/>
                                          </p:val>
                                        </p:tav>
                                        <p:tav tm="100000">
                                          <p:val>
                                            <p:fltVal val="1"/>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883188" y="571500"/>
            <a:ext cx="10298482" cy="578643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7" name="Image 6"/>
          <p:cNvPicPr>
            <a:picLocks noChangeAspect="1"/>
          </p:cNvPicPr>
          <p:nvPr/>
        </p:nvPicPr>
        <p:blipFill rotWithShape="1">
          <a:blip r:embed="rId3" cstate="email">
            <a:extLst>
              <a:ext uri="{28A0092B-C50C-407E-A947-70E740481C1C}">
                <a14:useLocalDpi xmlns:a14="http://schemas.microsoft.com/office/drawing/2010/main"/>
              </a:ext>
            </a:extLst>
          </a:blip>
          <a:srcRect r="152" b="18137"/>
          <a:stretch/>
        </p:blipFill>
        <p:spPr>
          <a:xfrm>
            <a:off x="1047853" y="671512"/>
            <a:ext cx="10174764" cy="555783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942975" y="484415"/>
            <a:ext cx="10172700" cy="581297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066800" y="602243"/>
            <a:ext cx="10006013" cy="562407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942975" y="535456"/>
            <a:ext cx="10215563" cy="573627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2438400" y="163511"/>
            <a:ext cx="7286625" cy="621506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09713" y="275619"/>
            <a:ext cx="9172574" cy="610393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985963" y="354006"/>
            <a:ext cx="8215311" cy="615355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064" y="360842"/>
            <a:ext cx="9086850" cy="601648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066799" y="468261"/>
            <a:ext cx="10048875" cy="591587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75076" y="357188"/>
            <a:ext cx="9253820" cy="613568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2021-07-31T18:33:38Z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