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4" r:id="rId11"/>
    <p:sldId id="265" r:id="rId12"/>
    <p:sldId id="269" r:id="rId13"/>
    <p:sldId id="26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ykECQ1Z6g6te7McoIUlMg==" hashData="jxaVq1YzWsj2xrGJ2M+0s1j9dJDzNIBcwpPPI/w6XfY1KVpEKBVbrSBDpsJ5SgpR4mdsxxeaNkAZ9pD6mpSO0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8" d="100"/>
          <a:sy n="58" d="100"/>
        </p:scale>
        <p:origin x="9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01/08/2021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01/08/2021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01/08/2021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01/08/2021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01/08/2021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N°10</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640379" y="275253"/>
            <a:ext cx="8911243" cy="621761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97775" y="738513"/>
            <a:ext cx="10393898" cy="537965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53342" y="252069"/>
            <a:ext cx="9367058" cy="624080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37162" y="268748"/>
            <a:ext cx="9117676" cy="606535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9105" y="441485"/>
            <a:ext cx="10573790" cy="597503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 name="Image 1"/>
          <p:cNvPicPr>
            <a:picLocks noChangeAspect="1"/>
          </p:cNvPicPr>
          <p:nvPr/>
        </p:nvPicPr>
        <p:blipFill>
          <a:blip r:embed="rId4"/>
          <a:stretch>
            <a:fillRect/>
          </a:stretch>
        </p:blipFill>
        <p:spPr>
          <a:xfrm>
            <a:off x="931024" y="2061556"/>
            <a:ext cx="10307783" cy="269332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81200" y="320670"/>
            <a:ext cx="8229600" cy="617220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22763" y="374072"/>
            <a:ext cx="8146473" cy="610985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800" y="565265"/>
            <a:ext cx="10111460" cy="569757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914399" y="514350"/>
            <a:ext cx="10208029" cy="57420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6138" y="191191"/>
            <a:ext cx="8179723" cy="613479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23011" y="306128"/>
            <a:ext cx="8345978" cy="61867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32560" y="286257"/>
            <a:ext cx="9326879" cy="62066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2021-08-01T18:02:19Z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