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9" r:id="rId3"/>
    <p:sldId id="258" r:id="rId4"/>
    <p:sldId id="257" r:id="rId5"/>
    <p:sldId id="260" r:id="rId6"/>
    <p:sldId id="266" r:id="rId7"/>
    <p:sldId id="261" r:id="rId8"/>
    <p:sldId id="262" r:id="rId9"/>
    <p:sldId id="263" r:id="rId10"/>
    <p:sldId id="264" r:id="rId11"/>
    <p:sldId id="265" r:id="rId12"/>
    <p:sldId id="269" r:id="rId13"/>
    <p:sldId id="268" r:id="rId14"/>
    <p:sldId id="267"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uy3PqGl3CoAbgXVvQFrvw==" hashData="uxD3V4eEeIG2ap6u70jWZcdM/5WnJGOsy8zbrNj/eVhVXVBJBwnSTNFKmMKgQ7Wg7eyqs5UFnx+lDqf3pcCEW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5" d="100"/>
          <a:sy n="75" d="100"/>
        </p:scale>
        <p:origin x="456"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B9434A-0F4A-4878-AE82-0CC09A9D251F}" type="datetimeFigureOut">
              <a:rPr lang="fr-FR" smtClean="0"/>
              <a:t>31/07/2021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8365A-6A41-4930-8CC7-5FDDEF0C3625}" type="slidenum">
              <a:rPr lang="fr-FR" smtClean="0"/>
              <a:t>‹N°›</a:t>
            </a:fld>
            <a:endParaRPr lang="fr-FR"/>
          </a:p>
        </p:txBody>
      </p:sp>
    </p:spTree>
    <p:extLst>
      <p:ext uri="{BB962C8B-B14F-4D97-AF65-F5344CB8AC3E}">
        <p14:creationId xmlns:p14="http://schemas.microsoft.com/office/powerpoint/2010/main" val="1685456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a:t>
            </a:fld>
            <a:endParaRPr lang="fr-FR"/>
          </a:p>
        </p:txBody>
      </p:sp>
    </p:spTree>
    <p:extLst>
      <p:ext uri="{BB962C8B-B14F-4D97-AF65-F5344CB8AC3E}">
        <p14:creationId xmlns:p14="http://schemas.microsoft.com/office/powerpoint/2010/main" val="736833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2</a:t>
            </a:fld>
            <a:endParaRPr lang="fr-FR"/>
          </a:p>
        </p:txBody>
      </p:sp>
    </p:spTree>
    <p:extLst>
      <p:ext uri="{BB962C8B-B14F-4D97-AF65-F5344CB8AC3E}">
        <p14:creationId xmlns:p14="http://schemas.microsoft.com/office/powerpoint/2010/main" val="7659316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3</a:t>
            </a:fld>
            <a:endParaRPr lang="fr-FR"/>
          </a:p>
        </p:txBody>
      </p:sp>
    </p:spTree>
    <p:extLst>
      <p:ext uri="{BB962C8B-B14F-4D97-AF65-F5344CB8AC3E}">
        <p14:creationId xmlns:p14="http://schemas.microsoft.com/office/powerpoint/2010/main" val="214449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4</a:t>
            </a:fld>
            <a:endParaRPr lang="fr-FR"/>
          </a:p>
        </p:txBody>
      </p:sp>
    </p:spTree>
    <p:extLst>
      <p:ext uri="{BB962C8B-B14F-4D97-AF65-F5344CB8AC3E}">
        <p14:creationId xmlns:p14="http://schemas.microsoft.com/office/powerpoint/2010/main" val="689562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5</a:t>
            </a:fld>
            <a:endParaRPr lang="fr-FR"/>
          </a:p>
        </p:txBody>
      </p:sp>
    </p:spTree>
    <p:extLst>
      <p:ext uri="{BB962C8B-B14F-4D97-AF65-F5344CB8AC3E}">
        <p14:creationId xmlns:p14="http://schemas.microsoft.com/office/powerpoint/2010/main" val="37706682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6</a:t>
            </a:fld>
            <a:endParaRPr lang="fr-FR"/>
          </a:p>
        </p:txBody>
      </p:sp>
    </p:spTree>
    <p:extLst>
      <p:ext uri="{BB962C8B-B14F-4D97-AF65-F5344CB8AC3E}">
        <p14:creationId xmlns:p14="http://schemas.microsoft.com/office/powerpoint/2010/main" val="18259235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7</a:t>
            </a:fld>
            <a:endParaRPr lang="fr-FR"/>
          </a:p>
        </p:txBody>
      </p:sp>
    </p:spTree>
    <p:extLst>
      <p:ext uri="{BB962C8B-B14F-4D97-AF65-F5344CB8AC3E}">
        <p14:creationId xmlns:p14="http://schemas.microsoft.com/office/powerpoint/2010/main" val="2889548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8</a:t>
            </a:fld>
            <a:endParaRPr lang="fr-FR"/>
          </a:p>
        </p:txBody>
      </p:sp>
    </p:spTree>
    <p:extLst>
      <p:ext uri="{BB962C8B-B14F-4D97-AF65-F5344CB8AC3E}">
        <p14:creationId xmlns:p14="http://schemas.microsoft.com/office/powerpoint/2010/main" val="21693231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9</a:t>
            </a:fld>
            <a:endParaRPr lang="fr-FR"/>
          </a:p>
        </p:txBody>
      </p:sp>
    </p:spTree>
    <p:extLst>
      <p:ext uri="{BB962C8B-B14F-4D97-AF65-F5344CB8AC3E}">
        <p14:creationId xmlns:p14="http://schemas.microsoft.com/office/powerpoint/2010/main" val="2572801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10</a:t>
            </a:fld>
            <a:endParaRPr lang="fr-FR"/>
          </a:p>
        </p:txBody>
      </p:sp>
    </p:spTree>
    <p:extLst>
      <p:ext uri="{BB962C8B-B14F-4D97-AF65-F5344CB8AC3E}">
        <p14:creationId xmlns:p14="http://schemas.microsoft.com/office/powerpoint/2010/main" val="14781426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11</a:t>
            </a:fld>
            <a:endParaRPr lang="fr-FR"/>
          </a:p>
        </p:txBody>
      </p:sp>
    </p:spTree>
    <p:extLst>
      <p:ext uri="{BB962C8B-B14F-4D97-AF65-F5344CB8AC3E}">
        <p14:creationId xmlns:p14="http://schemas.microsoft.com/office/powerpoint/2010/main" val="32892819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12</a:t>
            </a:fld>
            <a:endParaRPr lang="fr-FR"/>
          </a:p>
        </p:txBody>
      </p:sp>
    </p:spTree>
    <p:extLst>
      <p:ext uri="{BB962C8B-B14F-4D97-AF65-F5344CB8AC3E}">
        <p14:creationId xmlns:p14="http://schemas.microsoft.com/office/powerpoint/2010/main" val="6966246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13</a:t>
            </a:fld>
            <a:endParaRPr lang="fr-FR"/>
          </a:p>
        </p:txBody>
      </p:sp>
    </p:spTree>
    <p:extLst>
      <p:ext uri="{BB962C8B-B14F-4D97-AF65-F5344CB8AC3E}">
        <p14:creationId xmlns:p14="http://schemas.microsoft.com/office/powerpoint/2010/main" val="7099760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14</a:t>
            </a:fld>
            <a:endParaRPr lang="fr-FR"/>
          </a:p>
        </p:txBody>
      </p:sp>
    </p:spTree>
    <p:extLst>
      <p:ext uri="{BB962C8B-B14F-4D97-AF65-F5344CB8AC3E}">
        <p14:creationId xmlns:p14="http://schemas.microsoft.com/office/powerpoint/2010/main" val="4267679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15</a:t>
            </a:fld>
            <a:endParaRPr lang="fr-FR"/>
          </a:p>
        </p:txBody>
      </p:sp>
    </p:spTree>
    <p:extLst>
      <p:ext uri="{BB962C8B-B14F-4D97-AF65-F5344CB8AC3E}">
        <p14:creationId xmlns:p14="http://schemas.microsoft.com/office/powerpoint/2010/main" val="3214566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50BB781-6C33-4F18-800E-9103F722EB97}" type="datetime1">
              <a:rPr lang="fr-FR" smtClean="0"/>
              <a:t>31/07/2021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24856625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C8041CC-BC17-441D-8DB8-EE8C2CD7E647}" type="datetime1">
              <a:rPr lang="fr-FR" smtClean="0"/>
              <a:t>31/07/2021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74796666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AA93B0F-92FA-48F0-A686-6CA1099CC9C7}" type="datetime1">
              <a:rPr lang="fr-FR" smtClean="0"/>
              <a:t>31/07/2021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12070188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8E23281-3E4B-4657-9162-D960B8182ACF}" type="datetime1">
              <a:rPr lang="fr-FR" smtClean="0"/>
              <a:t>31/07/2021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28867389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4BC0436-B14D-491C-BD47-840F233A6949}" type="datetime1">
              <a:rPr lang="fr-FR" smtClean="0"/>
              <a:t>31/07/2021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996375591"/>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C8E2C7E-FD96-4EAB-8D69-FDC6A913206B}" type="datetime1">
              <a:rPr lang="fr-FR" smtClean="0"/>
              <a:t>31/07/2021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401935013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CF87E8B-3E6C-4A01-9CD9-F3912C418662}" type="datetime1">
              <a:rPr lang="fr-FR" smtClean="0"/>
              <a:t>31/07/2021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801564430"/>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E6A3B34-C045-47AD-BD8F-2BC63F6CC7C5}" type="datetime1">
              <a:rPr lang="fr-FR" smtClean="0"/>
              <a:t>31/07/2021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750755266"/>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E020F6B-77AD-4EA5-A6B0-B12354EA98DC}" type="datetime1">
              <a:rPr lang="fr-FR" smtClean="0"/>
              <a:t>31/07/2021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921592409"/>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421C49D-7372-43CF-9084-CF9CBD45A6DD}" type="datetime1">
              <a:rPr lang="fr-FR" smtClean="0"/>
              <a:t>31/07/2021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412643726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AF68BC-AAE8-4F4B-A875-12A9B4D4D87F}" type="datetime1">
              <a:rPr lang="fr-FR" smtClean="0"/>
              <a:t>31/07/2021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09189815"/>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6000">
              <a:schemeClr val="accent6">
                <a:lumMod val="20000"/>
                <a:lumOff val="80000"/>
              </a:schemeClr>
            </a:gs>
            <a:gs pos="43696">
              <a:srgbClr val="79A45B"/>
            </a:gs>
            <a:gs pos="17000">
              <a:schemeClr val="accent6">
                <a:lumMod val="60000"/>
                <a:lumOff val="40000"/>
              </a:schemeClr>
            </a:gs>
            <a:gs pos="83000">
              <a:schemeClr val="accent6">
                <a:lumMod val="50000"/>
              </a:schemeClr>
            </a:gs>
            <a:gs pos="90000">
              <a:srgbClr val="FFFF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F1F74D-660A-4CFA-B02B-DE8B79A0A269}" type="datetime1">
              <a:rPr lang="fr-FR" smtClean="0"/>
              <a:t>31/07/2021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AB0C8B-D5D3-42DB-BBBE-2213BCDBC6D1}" type="slidenum">
              <a:rPr lang="fr-FR" smtClean="0"/>
              <a:t>‹N°›</a:t>
            </a:fld>
            <a:endParaRPr lang="fr-FR"/>
          </a:p>
        </p:txBody>
      </p:sp>
    </p:spTree>
    <p:extLst>
      <p:ext uri="{BB962C8B-B14F-4D97-AF65-F5344CB8AC3E}">
        <p14:creationId xmlns:p14="http://schemas.microsoft.com/office/powerpoint/2010/main" val="28437768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pic>
        <p:nvPicPr>
          <p:cNvPr id="2" name="Image 1"/>
          <p:cNvPicPr>
            <a:picLocks noChangeAspect="1"/>
          </p:cNvPicPr>
          <p:nvPr/>
        </p:nvPicPr>
        <p:blipFill>
          <a:blip r:embed="rId4"/>
          <a:stretch>
            <a:fillRect/>
          </a:stretch>
        </p:blipFill>
        <p:spPr>
          <a:xfrm>
            <a:off x="1066800" y="466344"/>
            <a:ext cx="9955876" cy="586491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a:t>
            </a:fld>
            <a:endParaRPr lang="fr-FR" sz="2000" b="1" dirty="0">
              <a:solidFill>
                <a:srgbClr val="FFFF00"/>
              </a:solidFill>
            </a:endParaRPr>
          </a:p>
        </p:txBody>
      </p:sp>
      <p:sp>
        <p:nvSpPr>
          <p:cNvPr id="8" name="Rectangle 7"/>
          <p:cNvSpPr/>
          <p:nvPr/>
        </p:nvSpPr>
        <p:spPr>
          <a:xfrm>
            <a:off x="1816270" y="2367171"/>
            <a:ext cx="8559459" cy="2123658"/>
          </a:xfrm>
          <a:prstGeom prst="rect">
            <a:avLst/>
          </a:prstGeom>
        </p:spPr>
        <p:txBody>
          <a:bodyPr wrap="none">
            <a:spAutoFit/>
          </a:bodyPr>
          <a:lstStyle/>
          <a:p>
            <a:r>
              <a:rPr lang="fr-FR" sz="6600" b="1" dirty="0" smtClean="0">
                <a:ln>
                  <a:solidFill>
                    <a:sysClr val="windowText" lastClr="000000"/>
                  </a:solidFill>
                </a:ln>
                <a:solidFill>
                  <a:srgbClr val="FFFF00"/>
                </a:solidFill>
                <a:effectLst>
                  <a:glow rad="228600">
                    <a:schemeClr val="accent2">
                      <a:satMod val="175000"/>
                      <a:alpha val="40000"/>
                    </a:schemeClr>
                  </a:glow>
                </a:effectLst>
              </a:rPr>
              <a:t>Hennebont en Bretagne</a:t>
            </a:r>
          </a:p>
          <a:p>
            <a:r>
              <a:rPr lang="fr-FR" sz="6600" b="1" dirty="0" smtClean="0">
                <a:ln>
                  <a:solidFill>
                    <a:sysClr val="windowText" lastClr="000000"/>
                  </a:solidFill>
                </a:ln>
                <a:solidFill>
                  <a:srgbClr val="FFFF00"/>
                </a:solidFill>
                <a:effectLst>
                  <a:glow rad="228600">
                    <a:schemeClr val="accent2">
                      <a:satMod val="175000"/>
                      <a:alpha val="40000"/>
                    </a:schemeClr>
                  </a:glow>
                </a:effectLst>
              </a:rPr>
              <a:t>                   N°1</a:t>
            </a:r>
            <a:endParaRPr lang="fr-FR" sz="6600" b="1" dirty="0" smtClean="0">
              <a:ln>
                <a:solidFill>
                  <a:sysClr val="windowText" lastClr="000000"/>
                </a:solidFill>
              </a:ln>
              <a:solidFill>
                <a:srgbClr val="FFFF00"/>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3485352179"/>
      </p:ext>
    </p:extLst>
  </p:cSld>
  <p:clrMapOvr>
    <a:masterClrMapping/>
  </p:clrMapOvr>
  <mc:AlternateContent xmlns:mc="http://schemas.openxmlformats.org/markup-compatibility/2006">
    <mc:Choice xmlns:p14="http://schemas.microsoft.com/office/powerpoint/2010/main" Requires="p14">
      <p:transition spd="slow" p14:dur="3000" advTm="15000">
        <p:wedge/>
        <p:sndAc>
          <p:stSnd loop="1">
            <p:snd r:embed="rId3" name="Le Bagad de Land Bihoué Mshini Wam - Au.wav"/>
          </p:stSnd>
        </p:sndAc>
      </p:transition>
    </mc:Choice>
    <mc:Fallback>
      <p:transition spd="slow" advTm="15000">
        <p:wedge/>
        <p:sndAc>
          <p:stSnd loop="1">
            <p:snd r:embed="rId3" name="Le Bagad de Land Bihoué Mshini Wam - A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0" end="0"/>
                                            </p:txEl>
                                          </p:spTgt>
                                        </p:tgtEl>
                                        <p:attrNameLst>
                                          <p:attrName>style.visibility</p:attrName>
                                        </p:attrNameLst>
                                      </p:cBhvr>
                                      <p:to>
                                        <p:strVal val="visible"/>
                                      </p:to>
                                    </p:set>
                                    <p:set>
                                      <p:cBhvr>
                                        <p:cTn id="23" dur="455" fill="hold">
                                          <p:stCondLst>
                                            <p:cond delay="0"/>
                                          </p:stCondLst>
                                        </p:cTn>
                                        <p:tgtEl>
                                          <p:spTgt spid="8">
                                            <p:txEl>
                                              <p:pRg st="0" end="0"/>
                                            </p:txEl>
                                          </p:spTgt>
                                        </p:tgtEl>
                                        <p:attrNameLst>
                                          <p:attrName>style.rotation</p:attrName>
                                        </p:attrNameLst>
                                      </p:cBhvr>
                                      <p:to>
                                        <p:strVal val="-45.0"/>
                                      </p:to>
                                    </p:set>
                                    <p:anim calcmode="lin" valueType="num">
                                      <p:cBhvr>
                                        <p:cTn id="24"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p:stCondLst>
                                    <p:cond delay="0"/>
                                  </p:stCondLst>
                                  <p:iterate type="lt">
                                    <p:tmPct val="50000"/>
                                  </p:iterate>
                                  <p:childTnLst>
                                    <p:set>
                                      <p:cBhvr>
                                        <p:cTn id="31" dur="1" fill="hold">
                                          <p:stCondLst>
                                            <p:cond delay="0"/>
                                          </p:stCondLst>
                                        </p:cTn>
                                        <p:tgtEl>
                                          <p:spTgt spid="8">
                                            <p:txEl>
                                              <p:pRg st="1" end="1"/>
                                            </p:txEl>
                                          </p:spTgt>
                                        </p:tgtEl>
                                        <p:attrNameLst>
                                          <p:attrName>style.visibility</p:attrName>
                                        </p:attrNameLst>
                                      </p:cBhvr>
                                      <p:to>
                                        <p:strVal val="visible"/>
                                      </p:to>
                                    </p:set>
                                    <p:set>
                                      <p:cBhvr>
                                        <p:cTn id="32" dur="455" fill="hold">
                                          <p:stCondLst>
                                            <p:cond delay="0"/>
                                          </p:stCondLst>
                                        </p:cTn>
                                        <p:tgtEl>
                                          <p:spTgt spid="8">
                                            <p:txEl>
                                              <p:pRg st="1" end="1"/>
                                            </p:txEl>
                                          </p:spTgt>
                                        </p:tgtEl>
                                        <p:attrNameLst>
                                          <p:attrName>style.rotation</p:attrName>
                                        </p:attrNameLst>
                                      </p:cBhvr>
                                      <p:to>
                                        <p:strVal val="-45.0"/>
                                      </p:to>
                                    </p:set>
                                    <p:anim calcmode="lin" valueType="num">
                                      <p:cBhvr>
                                        <p:cTn id="33"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2</a:t>
            </a:fld>
            <a:endParaRPr lang="fr-FR" sz="2000" b="1" dirty="0">
              <a:solidFill>
                <a:srgbClr val="FFFF00"/>
              </a:solidFill>
            </a:endParaRPr>
          </a:p>
        </p:txBody>
      </p:sp>
      <p:sp>
        <p:nvSpPr>
          <p:cNvPr id="7" name="Rectangle 6"/>
          <p:cNvSpPr/>
          <p:nvPr/>
        </p:nvSpPr>
        <p:spPr>
          <a:xfrm>
            <a:off x="1507374" y="495775"/>
            <a:ext cx="9177251" cy="5509200"/>
          </a:xfrm>
          <a:prstGeom prst="rect">
            <a:avLst/>
          </a:prstGeom>
        </p:spPr>
        <p:txBody>
          <a:bodyPr wrap="square">
            <a:spAutoFit/>
          </a:bodyPr>
          <a:lstStyle/>
          <a:p>
            <a:r>
              <a:rPr lang="fr-FR" sz="4400" b="1" dirty="0">
                <a:ln>
                  <a:solidFill>
                    <a:sysClr val="windowText" lastClr="000000"/>
                  </a:solidFill>
                </a:ln>
                <a:solidFill>
                  <a:srgbClr val="FFC000"/>
                </a:solidFill>
                <a:effectLst>
                  <a:glow rad="228600">
                    <a:schemeClr val="accent2">
                      <a:satMod val="175000"/>
                      <a:alpha val="40000"/>
                    </a:schemeClr>
                  </a:glow>
                </a:effectLst>
              </a:rPr>
              <a:t>Hennebont [</a:t>
            </a:r>
            <a:r>
              <a:rPr lang="fr-FR" sz="4400" b="1" dirty="0" err="1">
                <a:ln>
                  <a:solidFill>
                    <a:sysClr val="windowText" lastClr="000000"/>
                  </a:solidFill>
                </a:ln>
                <a:solidFill>
                  <a:srgbClr val="FFC000"/>
                </a:solidFill>
                <a:effectLst>
                  <a:glow rad="228600">
                    <a:schemeClr val="accent2">
                      <a:satMod val="175000"/>
                      <a:alpha val="40000"/>
                    </a:schemeClr>
                  </a:glow>
                </a:effectLst>
              </a:rPr>
              <a:t>ɛnbɔ</a:t>
            </a:r>
            <a:r>
              <a:rPr lang="fr-FR" sz="4400" b="1" dirty="0">
                <a:ln>
                  <a:solidFill>
                    <a:sysClr val="windowText" lastClr="000000"/>
                  </a:solidFill>
                </a:ln>
                <a:solidFill>
                  <a:srgbClr val="FFC000"/>
                </a:solidFill>
                <a:effectLst>
                  <a:glow rad="228600">
                    <a:schemeClr val="accent2">
                      <a:satMod val="175000"/>
                      <a:alpha val="40000"/>
                    </a:schemeClr>
                  </a:glow>
                </a:effectLst>
              </a:rPr>
              <a:t>̃] est une commune française de 15 489 habitants. Elle est située en Bretagne dans l'ouest du Morbihan, en aval du fleuve côtier le Blavet. Ses habitants sont appelés les Hennebontais et Hennebontaises. La commune est chef-lieu du canton d'Hennebont.</a:t>
            </a:r>
          </a:p>
        </p:txBody>
      </p:sp>
    </p:spTree>
    <p:extLst>
      <p:ext uri="{BB962C8B-B14F-4D97-AF65-F5344CB8AC3E}">
        <p14:creationId xmlns:p14="http://schemas.microsoft.com/office/powerpoint/2010/main" val="79343147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7">
                                            <p:txEl>
                                              <p:pRg st="0" end="0"/>
                                            </p:txEl>
                                          </p:spTgt>
                                        </p:tgtEl>
                                        <p:attrNameLst>
                                          <p:attrName>style.visibility</p:attrName>
                                        </p:attrNameLst>
                                      </p:cBhvr>
                                      <p:to>
                                        <p:strVal val="visible"/>
                                      </p:to>
                                    </p:set>
                                    <p:anim calcmode="lin" valueType="num">
                                      <p:cBhvr>
                                        <p:cTn id="16"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3</a:t>
            </a:fld>
            <a:endParaRPr lang="fr-FR" sz="2000" b="1" dirty="0">
              <a:solidFill>
                <a:srgbClr val="FFFF00"/>
              </a:solidFill>
            </a:endParaRPr>
          </a:p>
        </p:txBody>
      </p:sp>
      <p:pic>
        <p:nvPicPr>
          <p:cNvPr id="3" name="Image 2"/>
          <p:cNvPicPr>
            <a:picLocks noChangeAspect="1"/>
          </p:cNvPicPr>
          <p:nvPr/>
        </p:nvPicPr>
        <p:blipFill>
          <a:blip r:embed="rId3"/>
          <a:stretch>
            <a:fillRect/>
          </a:stretch>
        </p:blipFill>
        <p:spPr>
          <a:xfrm>
            <a:off x="1645920" y="467674"/>
            <a:ext cx="8711738" cy="579726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19747957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4</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995055" y="558338"/>
            <a:ext cx="8196349" cy="573744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15349574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5</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422400" y="289729"/>
            <a:ext cx="9347200" cy="620314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918333300"/>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6</a:t>
            </a:fld>
            <a:endParaRPr lang="fr-FR" sz="2000" b="1" dirty="0">
              <a:solidFill>
                <a:srgbClr val="FFFF00"/>
              </a:solidFill>
            </a:endParaRPr>
          </a:p>
        </p:txBody>
      </p:sp>
      <p:pic>
        <p:nvPicPr>
          <p:cNvPr id="2" name="Image 1"/>
          <p:cNvPicPr>
            <a:picLocks noChangeAspect="1"/>
          </p:cNvPicPr>
          <p:nvPr/>
        </p:nvPicPr>
        <p:blipFill rotWithShape="1">
          <a:blip r:embed="rId3"/>
          <a:srcRect l="2319" t="2436" r="464" b="2536"/>
          <a:stretch/>
        </p:blipFill>
        <p:spPr>
          <a:xfrm>
            <a:off x="1553029" y="377371"/>
            <a:ext cx="9129485" cy="600891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075562555"/>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7</a:t>
            </a:fld>
            <a:endParaRPr lang="fr-FR" sz="2000" b="1" dirty="0">
              <a:solidFill>
                <a:srgbClr val="FFFF00"/>
              </a:solidFill>
            </a:endParaRPr>
          </a:p>
        </p:txBody>
      </p:sp>
      <p:pic>
        <p:nvPicPr>
          <p:cNvPr id="2" name="Image 1"/>
          <p:cNvPicPr>
            <a:picLocks noChangeAspect="1"/>
          </p:cNvPicPr>
          <p:nvPr/>
        </p:nvPicPr>
        <p:blipFill rotWithShape="1">
          <a:blip r:embed="rId3"/>
          <a:srcRect r="4427" b="6788"/>
          <a:stretch/>
        </p:blipFill>
        <p:spPr>
          <a:xfrm>
            <a:off x="952499" y="700088"/>
            <a:ext cx="10334625" cy="537561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8344334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8</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376515" y="285750"/>
            <a:ext cx="9296247" cy="619144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473071749"/>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9</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416844" y="253996"/>
            <a:ext cx="9358312" cy="623887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66535073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10</a:t>
            </a:fld>
            <a:endParaRPr lang="fr-FR" sz="2000" b="1" dirty="0">
              <a:solidFill>
                <a:srgbClr val="FFFF00"/>
              </a:solidFill>
            </a:endParaRPr>
          </a:p>
        </p:txBody>
      </p:sp>
      <p:pic>
        <p:nvPicPr>
          <p:cNvPr id="7" name="Image 6"/>
          <p:cNvPicPr>
            <a:picLocks noChangeAspect="1"/>
          </p:cNvPicPr>
          <p:nvPr/>
        </p:nvPicPr>
        <p:blipFill rotWithShape="1">
          <a:blip r:embed="rId3"/>
          <a:srcRect t="7711" r="390" b="7710"/>
          <a:stretch/>
        </p:blipFill>
        <p:spPr>
          <a:xfrm>
            <a:off x="1700213" y="410220"/>
            <a:ext cx="8686800" cy="597856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93285916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000"/>
                                        <p:tgtEl>
                                          <p:spTgt spid="7"/>
                                        </p:tgtEl>
                                      </p:cBhvr>
                                    </p:animEffect>
                                    <p:anim calcmode="lin" valueType="num">
                                      <p:cBhvr>
                                        <p:cTn id="17" dur="2000" fill="hold"/>
                                        <p:tgtEl>
                                          <p:spTgt spid="7"/>
                                        </p:tgtEl>
                                        <p:attrNameLst>
                                          <p:attrName>ppt_w</p:attrName>
                                        </p:attrNameLst>
                                      </p:cBhvr>
                                      <p:tavLst>
                                        <p:tav tm="0" fmla="#ppt_w*sin(2.5*pi*$)">
                                          <p:val>
                                            <p:fltVal val="0"/>
                                          </p:val>
                                        </p:tav>
                                        <p:tav tm="100000">
                                          <p:val>
                                            <p:fltVal val="1"/>
                                          </p:val>
                                        </p:tav>
                                      </p:tavLst>
                                    </p:anim>
                                    <p:anim calcmode="lin" valueType="num">
                                      <p:cBhvr>
                                        <p:cTn id="18"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11</a:t>
            </a:fld>
            <a:endParaRPr lang="fr-FR" sz="2000" b="1" dirty="0">
              <a:solidFill>
                <a:srgbClr val="FFFF00"/>
              </a:solidFill>
            </a:endParaRPr>
          </a:p>
        </p:txBody>
      </p:sp>
      <p:pic>
        <p:nvPicPr>
          <p:cNvPr id="2" name="Image 1"/>
          <p:cNvPicPr>
            <a:picLocks noChangeAspect="1"/>
          </p:cNvPicPr>
          <p:nvPr/>
        </p:nvPicPr>
        <p:blipFill rotWithShape="1">
          <a:blip r:embed="rId3"/>
          <a:srcRect r="-229" b="12509"/>
          <a:stretch/>
        </p:blipFill>
        <p:spPr>
          <a:xfrm>
            <a:off x="2538412" y="180976"/>
            <a:ext cx="7115175" cy="621088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55703552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12</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219200" y="547687"/>
            <a:ext cx="9753600" cy="576262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04788374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13</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064471" y="560190"/>
            <a:ext cx="10108354" cy="571202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01617608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14</a:t>
            </a:fld>
            <a:endParaRPr lang="fr-FR" sz="2000" b="1" dirty="0">
              <a:solidFill>
                <a:srgbClr val="FFFF00"/>
              </a:solidFill>
            </a:endParaRPr>
          </a:p>
        </p:txBody>
      </p:sp>
      <p:pic>
        <p:nvPicPr>
          <p:cNvPr id="3" name="Image 2"/>
          <p:cNvPicPr>
            <a:picLocks noChangeAspect="1"/>
          </p:cNvPicPr>
          <p:nvPr/>
        </p:nvPicPr>
        <p:blipFill>
          <a:blip r:embed="rId3"/>
          <a:stretch>
            <a:fillRect/>
          </a:stretch>
        </p:blipFill>
        <p:spPr>
          <a:xfrm>
            <a:off x="898922" y="683259"/>
            <a:ext cx="10345341" cy="551751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38967083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008447" y="356349"/>
            <a:ext cx="10175106" cy="6145301"/>
          </a:xfrm>
          <a:prstGeom prst="rect">
            <a:avLst/>
          </a:prstGeom>
        </p:spPr>
      </p:pic>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15</a:t>
            </a:fld>
            <a:endParaRPr lang="fr-FR" sz="2000" b="1" dirty="0">
              <a:solidFill>
                <a:srgbClr val="FFFF00"/>
              </a:solidFill>
            </a:endParaRPr>
          </a:p>
        </p:txBody>
      </p:sp>
      <p:sp>
        <p:nvSpPr>
          <p:cNvPr id="8" name="Rectangle 7"/>
          <p:cNvSpPr/>
          <p:nvPr/>
        </p:nvSpPr>
        <p:spPr>
          <a:xfrm>
            <a:off x="1686693" y="2367171"/>
            <a:ext cx="8559459" cy="2123658"/>
          </a:xfrm>
          <a:prstGeom prst="rect">
            <a:avLst/>
          </a:prstGeom>
        </p:spPr>
        <p:txBody>
          <a:bodyPr wrap="none">
            <a:spAutoFit/>
          </a:bodyPr>
          <a:lstStyle/>
          <a:p>
            <a:r>
              <a:rPr lang="fr-FR" sz="6600" b="1" dirty="0" smtClean="0">
                <a:ln>
                  <a:solidFill>
                    <a:sysClr val="windowText" lastClr="000000"/>
                  </a:solidFill>
                </a:ln>
                <a:solidFill>
                  <a:srgbClr val="FFFF00"/>
                </a:solidFill>
                <a:effectLst>
                  <a:glow rad="228600">
                    <a:schemeClr val="accent2">
                      <a:satMod val="175000"/>
                      <a:alpha val="40000"/>
                    </a:schemeClr>
                  </a:glow>
                </a:effectLst>
              </a:rPr>
              <a:t>               C’était</a:t>
            </a:r>
          </a:p>
          <a:p>
            <a:r>
              <a:rPr lang="fr-FR" sz="6600" b="1" dirty="0" smtClean="0">
                <a:ln>
                  <a:solidFill>
                    <a:sysClr val="windowText" lastClr="000000"/>
                  </a:solidFill>
                </a:ln>
                <a:solidFill>
                  <a:srgbClr val="FFFF00"/>
                </a:solidFill>
                <a:effectLst>
                  <a:glow rad="228600">
                    <a:schemeClr val="accent2">
                      <a:satMod val="175000"/>
                      <a:alpha val="40000"/>
                    </a:schemeClr>
                  </a:glow>
                </a:effectLst>
              </a:rPr>
              <a:t>Hennebont en Bretagne</a:t>
            </a:r>
            <a:endParaRPr lang="fr-FR" sz="6600" b="1" dirty="0">
              <a:ln>
                <a:solidFill>
                  <a:sysClr val="windowText" lastClr="000000"/>
                </a:solidFill>
              </a:ln>
              <a:solidFill>
                <a:srgbClr val="FFFF00"/>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28437829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8">
                                            <p:txEl>
                                              <p:pRg st="0" end="0"/>
                                            </p:txEl>
                                          </p:spTgt>
                                        </p:tgtEl>
                                        <p:attrNameLst>
                                          <p:attrName>style.visibility</p:attrName>
                                        </p:attrNameLst>
                                      </p:cBhvr>
                                      <p:to>
                                        <p:strVal val="visible"/>
                                      </p:to>
                                    </p:set>
                                    <p:set>
                                      <p:cBhvr>
                                        <p:cTn id="16" dur="455" fill="hold">
                                          <p:stCondLst>
                                            <p:cond delay="0"/>
                                          </p:stCondLst>
                                        </p:cTn>
                                        <p:tgtEl>
                                          <p:spTgt spid="8">
                                            <p:txEl>
                                              <p:pRg st="0" end="0"/>
                                            </p:txEl>
                                          </p:spTgt>
                                        </p:tgtEl>
                                        <p:attrNameLst>
                                          <p:attrName>style.rotation</p:attrName>
                                        </p:attrNameLst>
                                      </p:cBhvr>
                                      <p:to>
                                        <p:strVal val="-45.0"/>
                                      </p:to>
                                    </p:set>
                                    <p:anim calcmode="lin" valueType="num">
                                      <p:cBhvr>
                                        <p:cTn id="17"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8">
                                            <p:txEl>
                                              <p:pRg st="1" end="1"/>
                                            </p:txEl>
                                          </p:spTgt>
                                        </p:tgtEl>
                                        <p:attrNameLst>
                                          <p:attrName>style.visibility</p:attrName>
                                        </p:attrNameLst>
                                      </p:cBhvr>
                                      <p:to>
                                        <p:strVal val="visible"/>
                                      </p:to>
                                    </p:set>
                                    <p:set>
                                      <p:cBhvr>
                                        <p:cTn id="25" dur="455" fill="hold">
                                          <p:stCondLst>
                                            <p:cond delay="0"/>
                                          </p:stCondLst>
                                        </p:cTn>
                                        <p:tgtEl>
                                          <p:spTgt spid="8">
                                            <p:txEl>
                                              <p:pRg st="1" end="1"/>
                                            </p:txEl>
                                          </p:spTgt>
                                        </p:tgtEl>
                                        <p:attrNameLst>
                                          <p:attrName>style.rotation</p:attrName>
                                        </p:attrNameLst>
                                      </p:cBhvr>
                                      <p:to>
                                        <p:strVal val="-45.0"/>
                                      </p:to>
                                    </p:set>
                                    <p:anim calcmode="lin" valueType="num">
                                      <p:cBhvr>
                                        <p:cTn id="26"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TotalTime>
  <Words>148</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2021-07-31T14:38:50Z</dcterms:created>
  <dcterms:modified xsi:type="dcterms:W3CDTF">2021-07-31T18:15:04Z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