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jZuT4bdUKOnizqAB3vNA==" hashData="dAyfuC5xe9j6Sqz38YwQkv88hL469lmBd2OeIRhw3Jj9gliCK2JEL9Fac/s6UXgXKN2AQYQgjzA9IojJw7Nn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07/01/2019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07/01/2019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07/01/2019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07/01/2019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07/01/2019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10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DC0D-E86E-413C-954A-79AF90F5BE4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4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5B752-D9C6-4B07-A7F6-2A55A522F35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5896" y="1215572"/>
            <a:ext cx="6940205" cy="500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6E782-E7B9-4EF3-862D-1AD8F6F2AAC0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7423" y="1215572"/>
            <a:ext cx="6977154" cy="4971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EB0AF-5A43-42BC-8F16-8188FDAA4EAA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1215572"/>
            <a:ext cx="4968875" cy="49688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E05FE-0992-4C8B-9F35-801DE9C78CC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4D51A-9043-4495-B6B4-ED92E81C6BF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826" y="1215572"/>
            <a:ext cx="5098774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E87A0-27C0-41B7-80F8-E56ABD2EF71F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094" y="1223382"/>
            <a:ext cx="4167809" cy="4888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086C-1F70-4A94-A060-1D4C56CA7FEB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374" y="1215572"/>
            <a:ext cx="7477252" cy="4895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4FC04-E5D1-410A-B408-D6B8E1B29386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144" y="1215572"/>
            <a:ext cx="5583710" cy="4973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C16A-8B61-4F9B-8F28-8795C7EF1297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3319" y="1215572"/>
            <a:ext cx="4805362" cy="4945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030B5-5B0A-4548-8D70-290197CEA3D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2964" y="1215572"/>
            <a:ext cx="4826069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C619D-7DAF-4627-9183-41EA3132F32C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373" y="1256893"/>
            <a:ext cx="9531254" cy="48549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B8576-D738-47FB-B544-3FE1A4EFB999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625" y="1215572"/>
            <a:ext cx="4558749" cy="496850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CC9EB-252D-4B69-A059-25919099A6D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935" y="1215572"/>
            <a:ext cx="8983727" cy="4970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6FAE9-C695-4D57-9C58-6A29B4867D3D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5077" y="1141427"/>
            <a:ext cx="5141843" cy="4970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8F65-0D3F-4D4A-8395-AFD5F49363A2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0450" y="1168465"/>
            <a:ext cx="5010150" cy="5043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97BF8-DE87-4671-946B-AB66ADE9EC84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675" y="1215572"/>
            <a:ext cx="5200650" cy="5025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4F896-AF18-4C89-A761-CD4993ADC54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F5D62-07B9-464B-A0B1-E96D1BEB7BB3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F9AD4-DC53-4979-8FC3-5D4A84D21041}" type="datetime1">
              <a:rPr lang="fr-FR" smtClean="0"/>
              <a:t>07/01/2019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372</Words>
  <Application>Microsoft Office PowerPoint</Application>
  <PresentationFormat>Grand écran</PresentationFormat>
  <Paragraphs>112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2018-12-29T18:42:15Z</dcterms:created>
  <dcterms:modified xsi:type="dcterms:W3CDTF">2019-01-07T15:42:03Z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