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6" r:id="rId2"/>
    <p:sldId id="257" r:id="rId3"/>
    <p:sldId id="259" r:id="rId4"/>
    <p:sldId id="260" r:id="rId5"/>
    <p:sldId id="262" r:id="rId6"/>
    <p:sldId id="273" r:id="rId7"/>
    <p:sldId id="261" r:id="rId8"/>
    <p:sldId id="263" r:id="rId9"/>
    <p:sldId id="271" r:id="rId10"/>
    <p:sldId id="264" r:id="rId11"/>
    <p:sldId id="268" r:id="rId12"/>
    <p:sldId id="267" r:id="rId13"/>
    <p:sldId id="266" r:id="rId14"/>
    <p:sldId id="265" r:id="rId15"/>
    <p:sldId id="269" r:id="rId16"/>
    <p:sldId id="270" r:id="rId17"/>
    <p:sldId id="272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rK+YT2hqLaiwkYCmzEkEw==" hashData="lWAAaFZeCOIgVI0rLKf62lGmKaZX0GVDW3zNKiqrp0JEqjO2pq8AYpxKQ9xLe2zIxk9OImAdhMGPSZ3IA7bKS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8" autoAdjust="0"/>
    <p:restoredTop sz="94660"/>
  </p:normalViewPr>
  <p:slideViewPr>
    <p:cSldViewPr snapToGrid="0" showGuides="1">
      <p:cViewPr varScale="1">
        <p:scale>
          <a:sx n="53" d="100"/>
          <a:sy n="53" d="100"/>
        </p:scale>
        <p:origin x="84" y="5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5126BB-65E1-4F63-A1EA-05F037E64B83}" type="datetimeFigureOut">
              <a:rPr lang="fr-FR" smtClean="0"/>
              <a:t>16/05/2021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BCA069-0254-4BE0-A190-5CF24775F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8372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31184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9218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8280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80797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04178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41395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29607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2829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41766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24915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50943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8306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38201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32946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13456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699665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24320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3270D-CAAD-45CB-8602-09A4C6B0CF9B}" type="datetime1">
              <a:rPr lang="fr-FR" smtClean="0"/>
              <a:t>16/05/2021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137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2BF09-78DF-4E46-8AFC-E2ED17327881}" type="datetime1">
              <a:rPr lang="fr-FR" smtClean="0"/>
              <a:t>16/05/2021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8187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9B083-7EA5-48EF-8E5B-0496BBBE8B2D}" type="datetime1">
              <a:rPr lang="fr-FR" smtClean="0"/>
              <a:t>16/05/2021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1182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35CC5-7E10-4173-843D-47038F7235C0}" type="datetime1">
              <a:rPr lang="fr-FR" smtClean="0"/>
              <a:t>16/05/2021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653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EDDF3-09AA-4013-8A01-6D5F46D8505B}" type="datetime1">
              <a:rPr lang="fr-FR" smtClean="0"/>
              <a:t>16/05/2021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1193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3396B-4BF4-4B73-A83F-52F594DDE732}" type="datetime1">
              <a:rPr lang="fr-FR" smtClean="0"/>
              <a:t>16/05/2021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6531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E21C3-C10F-4FC2-802C-B97DF0A24688}" type="datetime1">
              <a:rPr lang="fr-FR" smtClean="0"/>
              <a:t>16/05/2021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3547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89DE5-3799-4D0C-B612-F36A858AD787}" type="datetime1">
              <a:rPr lang="fr-FR" smtClean="0"/>
              <a:t>16/05/2021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4708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B8458-95D2-4FDB-AD62-57D6E29895DB}" type="datetime1">
              <a:rPr lang="fr-FR" smtClean="0"/>
              <a:t>16/05/2021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5039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0BEB5-B3F9-4990-938C-96DE4CAF9EAD}" type="datetime1">
              <a:rPr lang="fr-FR" smtClean="0"/>
              <a:t>16/05/2021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6761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49731-C662-415A-9F7C-0B8FD0D5D2BB}" type="datetime1">
              <a:rPr lang="fr-FR" smtClean="0"/>
              <a:t>16/05/2021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896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95000">
              <a:srgbClr val="FCFDFE"/>
            </a:gs>
            <a:gs pos="44000">
              <a:schemeClr val="bg1"/>
            </a:gs>
            <a:gs pos="88000">
              <a:srgbClr val="92D050"/>
            </a:gs>
            <a:gs pos="0">
              <a:schemeClr val="accent6">
                <a:lumMod val="60000"/>
                <a:lumOff val="40000"/>
              </a:schemeClr>
            </a:gs>
            <a:gs pos="63000">
              <a:srgbClr val="FFC000"/>
            </a:gs>
            <a:gs pos="77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8B3869-4AB4-4BED-94B8-7C7C6C33862B}" type="datetime1">
              <a:rPr lang="fr-FR" smtClean="0"/>
              <a:t>16/05/2021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30318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 rot="19025381">
            <a:off x="4503299" y="13857"/>
            <a:ext cx="2811772" cy="7039423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84960">
                <a:srgbClr val="888115"/>
              </a:gs>
              <a:gs pos="47000">
                <a:srgbClr val="FFFF00"/>
              </a:gs>
              <a:gs pos="0">
                <a:schemeClr val="accent6">
                  <a:lumMod val="60000"/>
                  <a:lumOff val="40000"/>
                </a:schemeClr>
              </a:gs>
              <a:gs pos="73000">
                <a:schemeClr val="accent6">
                  <a:lumMod val="75000"/>
                </a:schemeClr>
              </a:gs>
              <a:gs pos="93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 w="76200"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 cstate="email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838008">
            <a:off x="4821026" y="-89817"/>
            <a:ext cx="2851159" cy="7152267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6">
                  <a:lumMod val="60000"/>
                  <a:lumOff val="40000"/>
                </a:schemeClr>
              </a:gs>
              <a:gs pos="73000">
                <a:srgbClr val="FFC000"/>
              </a:gs>
              <a:gs pos="93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 w="190500" cap="rnd">
            <a:noFill/>
            <a:prstDash val="solid"/>
          </a:ln>
          <a:effectLst>
            <a:glow rad="2032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  <a:softEdge rad="63500"/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8" name="Ellipse 7"/>
          <p:cNvSpPr/>
          <p:nvPr/>
        </p:nvSpPr>
        <p:spPr>
          <a:xfrm>
            <a:off x="4463511" y="309966"/>
            <a:ext cx="3115159" cy="6245817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35000">
                <a:schemeClr val="accent6">
                  <a:lumMod val="60000"/>
                  <a:lumOff val="40000"/>
                </a:schemeClr>
              </a:gs>
              <a:gs pos="73000">
                <a:srgbClr val="FF0000"/>
              </a:gs>
              <a:gs pos="93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 w="88900">
            <a:solidFill>
              <a:srgbClr val="FF000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2448733" y="2340244"/>
            <a:ext cx="7330698" cy="2526224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57000">
                <a:schemeClr val="accent6">
                  <a:lumMod val="60000"/>
                  <a:lumOff val="40000"/>
                </a:schemeClr>
              </a:gs>
              <a:gs pos="73000">
                <a:srgbClr val="0070C0"/>
              </a:gs>
              <a:gs pos="93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 w="88900">
            <a:solidFill>
              <a:srgbClr val="00B05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25928" y="1311896"/>
            <a:ext cx="5812053" cy="4443344"/>
          </a:xfrm>
          <a:prstGeom prst="ellipse">
            <a:avLst/>
          </a:prstGeom>
          <a:ln w="190500" cap="rnd">
            <a:solidFill>
              <a:srgbClr val="7030A0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" name="Rectangle 1"/>
          <p:cNvSpPr/>
          <p:nvPr/>
        </p:nvSpPr>
        <p:spPr>
          <a:xfrm>
            <a:off x="3022169" y="1101499"/>
            <a:ext cx="6248086" cy="53589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>
                <a:gd name="adj" fmla="val 6640731"/>
              </a:avLst>
            </a:prstTxWarp>
            <a:spAutoFit/>
          </a:bodyPr>
          <a:lstStyle/>
          <a:p>
            <a:pPr algn="ctr"/>
            <a:r>
              <a:rPr lang="fr-FR" sz="4800" b="1" spc="50" dirty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48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Diablesse en Furie en Ariège</a:t>
            </a:r>
            <a:endParaRPr lang="fr-FR" sz="4800" b="1" cap="none" spc="50" dirty="0">
              <a:ln w="0"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157970" y="2771154"/>
            <a:ext cx="194797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N°5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2110743" y="154983"/>
            <a:ext cx="7970513" cy="6586780"/>
          </a:xfrm>
          <a:prstGeom prst="ellipse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  <a:ln>
            <a:noFill/>
          </a:ln>
        </p:spPr>
        <p:txBody>
          <a:bodyPr/>
          <a:lstStyle/>
          <a:p>
            <a:r>
              <a:rPr lang="fr-FR" sz="28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4193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  <p:sndAc>
          <p:stSnd loop="1">
            <p:snd r:embed="rId3" name="Et on se marre .wav"/>
          </p:stSnd>
        </p:sndAc>
      </p:transition>
    </mc:Choice>
    <mc:Fallback>
      <p:transition spd="slow" advTm="14000">
        <p:wedge/>
        <p:sndAc>
          <p:stSnd loop="1">
            <p:snd r:embed="rId3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72" b="9739"/>
          <a:stretch/>
        </p:blipFill>
        <p:spPr>
          <a:xfrm>
            <a:off x="2247945" y="649623"/>
            <a:ext cx="7735865" cy="522108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97426" y="2279374"/>
            <a:ext cx="3339548" cy="75537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88418" y="2812461"/>
            <a:ext cx="741517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Humour d’un Breton</a:t>
            </a:r>
            <a:endParaRPr lang="fr-FR" sz="4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6456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6939" y="516467"/>
            <a:ext cx="6838121" cy="582506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2911442" y="2367171"/>
            <a:ext cx="6369115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Mais 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Cette diablesse veut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me manger</a:t>
            </a:r>
            <a:endParaRPr lang="fr-FR" sz="4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0890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97899" y="1720840"/>
            <a:ext cx="8396208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bg1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Il faut être prête pour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bg1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l’été même en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bg1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5400" b="1" spc="50" dirty="0" smtClean="0">
                <a:ln w="0">
                  <a:solidFill>
                    <a:schemeClr val="bg1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fauteuils roulants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bg1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5400" b="1" spc="50" dirty="0" smtClean="0">
                <a:ln w="0">
                  <a:solidFill>
                    <a:schemeClr val="bg1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parole de Lande</a:t>
            </a:r>
            <a:endParaRPr lang="fr-FR" sz="5400" b="1" cap="none" spc="50" dirty="0">
              <a:ln w="0">
                <a:solidFill>
                  <a:schemeClr val="bg1"/>
                </a:solidFill>
              </a:ln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511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99" b="-698"/>
          <a:stretch/>
        </p:blipFill>
        <p:spPr>
          <a:xfrm>
            <a:off x="1078173" y="708855"/>
            <a:ext cx="10264397" cy="5770567"/>
          </a:xfrm>
          <a:prstGeom prst="ellipse">
            <a:avLst/>
          </a:prstGeom>
          <a:ln w="190500" cap="rnd">
            <a:solidFill>
              <a:srgbClr val="92D05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Rectangle 5"/>
          <p:cNvSpPr/>
          <p:nvPr/>
        </p:nvSpPr>
        <p:spPr>
          <a:xfrm>
            <a:off x="3217647" y="3703123"/>
            <a:ext cx="5756705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/>
                <a:solidFill>
                  <a:schemeClr val="bg2">
                    <a:lumMod val="50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En Ariège</a:t>
            </a:r>
            <a:endParaRPr lang="fr-FR" sz="13800" b="1" cap="none" spc="50" dirty="0">
              <a:ln w="0"/>
              <a:solidFill>
                <a:schemeClr val="bg2">
                  <a:lumMod val="50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Kunstler Script" panose="030304020206070D0D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0408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66712" y="649357"/>
            <a:ext cx="9858576" cy="5565913"/>
          </a:xfrm>
          <a:prstGeom prst="roundRect">
            <a:avLst>
              <a:gd name="adj" fmla="val 11111"/>
            </a:avLst>
          </a:prstGeom>
          <a:ln w="190500" cap="rnd">
            <a:solidFill>
              <a:srgbClr val="92D05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1419623" y="893156"/>
            <a:ext cx="9352753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00B050"/>
                  </a:solidFill>
                </a:ln>
                <a:solidFill>
                  <a:schemeClr val="bg2">
                    <a:lumMod val="2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Essayer de paraître plus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00B050"/>
                  </a:solidFill>
                </a:ln>
                <a:solidFill>
                  <a:schemeClr val="bg2">
                    <a:lumMod val="2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jeune car là</a:t>
            </a:r>
          </a:p>
          <a:p>
            <a:pPr algn="ctr"/>
            <a:endParaRPr lang="fr-FR" sz="5400" b="1" spc="50" dirty="0">
              <a:ln w="0"/>
              <a:solidFill>
                <a:schemeClr val="bg2">
                  <a:lumMod val="2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endParaRPr lang="fr-FR" sz="5400" b="1" spc="50" dirty="0" smtClean="0">
              <a:ln w="0"/>
              <a:solidFill>
                <a:schemeClr val="bg2">
                  <a:lumMod val="2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endParaRPr lang="fr-FR" sz="5400" b="1" spc="50" dirty="0">
              <a:ln w="0"/>
              <a:solidFill>
                <a:schemeClr val="bg2">
                  <a:lumMod val="2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5400" b="1" spc="50" dirty="0" smtClean="0">
                <a:ln w="0">
                  <a:solidFill>
                    <a:srgbClr val="00B050"/>
                  </a:solidFill>
                </a:ln>
                <a:solidFill>
                  <a:schemeClr val="bg2">
                    <a:lumMod val="2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un très gros travail vue son état avancé</a:t>
            </a:r>
            <a:endParaRPr lang="fr-FR" sz="5400" b="1" cap="none" spc="50" dirty="0">
              <a:ln w="0">
                <a:solidFill>
                  <a:srgbClr val="00B050"/>
                </a:solidFill>
              </a:ln>
              <a:solidFill>
                <a:schemeClr val="bg2">
                  <a:lumMod val="2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2316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217"/>
          <a:stretch/>
        </p:blipFill>
        <p:spPr>
          <a:xfrm>
            <a:off x="1205948" y="560350"/>
            <a:ext cx="9850019" cy="5737300"/>
          </a:xfrm>
          <a:prstGeom prst="ellipse">
            <a:avLst/>
          </a:prstGeom>
          <a:ln w="190500" cap="rnd">
            <a:solidFill>
              <a:srgbClr val="92D05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204798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7088" y="579040"/>
            <a:ext cx="8522208" cy="5683657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50000"/>
              </a:schemeClr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2163106" y="1712708"/>
            <a:ext cx="7890172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Le pire qu’il puisse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t’arriver c’est le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fauteuil roulant oui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cela je le  connais !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6230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8008" y="340197"/>
            <a:ext cx="9015984" cy="590252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50000"/>
              </a:schemeClr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1912523" y="706136"/>
            <a:ext cx="8366969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Oui là tu pourras t’en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plaindre sur les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réseaux sociaux ?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Et  tu y penseras à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lande !  De ce qu’il te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disait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9129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7280" y="585216"/>
            <a:ext cx="10056833" cy="565417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50000"/>
              </a:schemeClr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66785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3472" r="80" b="26197"/>
          <a:stretch/>
        </p:blipFill>
        <p:spPr>
          <a:xfrm>
            <a:off x="2031995" y="1338470"/>
            <a:ext cx="8196789" cy="41479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3083701" y="288503"/>
            <a:ext cx="6024598" cy="624786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Oh oui tu en rêves de</a:t>
            </a:r>
          </a:p>
          <a:p>
            <a:pPr algn="ctr"/>
            <a:endParaRPr lang="fr-FR" sz="40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r>
              <a:rPr lang="fr-FR" sz="40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moi la nuit ? </a:t>
            </a:r>
            <a:endParaRPr lang="fr-FR" sz="40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5948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9646" y="402336"/>
            <a:ext cx="10172707" cy="5719322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50000"/>
              </a:schemeClr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702504" y="365760"/>
            <a:ext cx="10786991" cy="59093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vie c’est pas de faire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la maline sur internet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à vouloir démolir les autres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ou d’y mettre son nez entre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deux amis ? Et d’y mettre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le bordel comme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d’habitude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1247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 tmFilter="0,0; .5, 1; 1, 1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856" y="566928"/>
            <a:ext cx="11423904" cy="5711952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50000"/>
              </a:schemeClr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747242" y="809351"/>
            <a:ext cx="10697544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Mais d’aider les autres sans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ta méchanceté habituelle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ta jalousie de jouer à faire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les faux amis , et jouant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au maximum ton orgueil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du respect d’abord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4607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7632" y="447120"/>
            <a:ext cx="8942832" cy="5967827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50000"/>
              </a:schemeClr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1554470" y="891876"/>
            <a:ext cx="9015994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Ces situations que l’ont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voie en image je les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connais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donc sois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modeste car tu ne sais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54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pasce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que ta vie de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réserve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6503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1148"/>
          <a:stretch/>
        </p:blipFill>
        <p:spPr>
          <a:xfrm>
            <a:off x="851255" y="477609"/>
            <a:ext cx="10489490" cy="5902782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50000"/>
              </a:schemeClr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715745" y="520597"/>
            <a:ext cx="10760510" cy="59093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Respecte les ces handicapés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qui ne te disent rien , et 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répares toi-même ton pc ,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toi qui te dis si compétente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oui mon œil puisque tu en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fais appel à d’autres ,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comme à moi perso !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2804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 tmFilter="0,0; .5, 1; 1, 1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6144" r="145" b="10781"/>
          <a:stretch/>
        </p:blipFill>
        <p:spPr>
          <a:xfrm>
            <a:off x="2170010" y="1108219"/>
            <a:ext cx="7875813" cy="470948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154437" y="-1962"/>
            <a:ext cx="11883125" cy="67403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Mais je sais que tu m’adores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</a:p>
          <a:p>
            <a:pPr algn="ctr"/>
            <a:endParaRPr lang="fr-FR" sz="5400" b="1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5400" b="1" spc="50" dirty="0" smtClean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5400" b="1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5400" b="1" spc="50" dirty="0" smtClean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5400" b="1" spc="50" dirty="0" smtClean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et que je te manque ma chérie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2916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 rot="19025381">
            <a:off x="4503299" y="13857"/>
            <a:ext cx="2811772" cy="7039423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84960">
                <a:srgbClr val="888115"/>
              </a:gs>
              <a:gs pos="47000">
                <a:srgbClr val="FFFF00"/>
              </a:gs>
              <a:gs pos="0">
                <a:schemeClr val="accent6">
                  <a:lumMod val="60000"/>
                  <a:lumOff val="40000"/>
                </a:schemeClr>
              </a:gs>
              <a:gs pos="73000">
                <a:schemeClr val="accent6">
                  <a:lumMod val="75000"/>
                </a:schemeClr>
              </a:gs>
              <a:gs pos="93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 w="76200"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838008">
            <a:off x="4821026" y="-89817"/>
            <a:ext cx="2851159" cy="7152267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6">
                  <a:lumMod val="60000"/>
                  <a:lumOff val="40000"/>
                </a:schemeClr>
              </a:gs>
              <a:gs pos="73000">
                <a:srgbClr val="FFC000"/>
              </a:gs>
              <a:gs pos="93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 w="190500" cap="rnd">
            <a:noFill/>
            <a:prstDash val="solid"/>
          </a:ln>
          <a:effectLst>
            <a:glow rad="2032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  <a:softEdge rad="63500"/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8" name="Ellipse 7"/>
          <p:cNvSpPr/>
          <p:nvPr/>
        </p:nvSpPr>
        <p:spPr>
          <a:xfrm>
            <a:off x="4463511" y="309966"/>
            <a:ext cx="3115159" cy="6245817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35000">
                <a:schemeClr val="accent6">
                  <a:lumMod val="60000"/>
                  <a:lumOff val="40000"/>
                </a:schemeClr>
              </a:gs>
              <a:gs pos="73000">
                <a:srgbClr val="FF0000"/>
              </a:gs>
              <a:gs pos="93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 w="88900">
            <a:solidFill>
              <a:srgbClr val="FF000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2448733" y="2340244"/>
            <a:ext cx="7330698" cy="2526224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57000">
                <a:schemeClr val="accent6">
                  <a:lumMod val="60000"/>
                  <a:lumOff val="40000"/>
                </a:schemeClr>
              </a:gs>
              <a:gs pos="73000">
                <a:srgbClr val="0070C0"/>
              </a:gs>
              <a:gs pos="93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 w="88900">
            <a:solidFill>
              <a:srgbClr val="00B05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22169" y="1101499"/>
            <a:ext cx="6248086" cy="53589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>
                <a:gd name="adj" fmla="val 6640731"/>
              </a:avLst>
            </a:prstTxWarp>
            <a:spAutoFit/>
          </a:bodyPr>
          <a:lstStyle/>
          <a:p>
            <a:pPr algn="ctr"/>
            <a:r>
              <a:rPr lang="fr-FR" sz="48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Diablesse en Furie en Ariège</a:t>
            </a:r>
            <a:endParaRPr lang="fr-FR" sz="4800" b="1" cap="none" spc="50" dirty="0">
              <a:ln w="0"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2110743" y="154983"/>
            <a:ext cx="7970513" cy="6586780"/>
          </a:xfrm>
          <a:prstGeom prst="ellipse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  <a:ln>
            <a:noFill/>
          </a:ln>
        </p:spPr>
        <p:txBody>
          <a:bodyPr/>
          <a:lstStyle/>
          <a:p>
            <a:r>
              <a:rPr lang="fr-FR" sz="28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4272" y="1249491"/>
            <a:ext cx="5523455" cy="4359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687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  <p:bldP spid="7" grpId="0" animBg="1"/>
    </p:bldLst>
  </p:timing>
</p:sld>
</file>

<file path=ppt/theme/theme1.xml><?xml version="1.0" encoding="utf-8"?>
<a:theme xmlns:a="http://schemas.openxmlformats.org/drawingml/2006/main" name="La Bonté N°4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Bonté N°4 par Lande</Template>
  <TotalTime>259</TotalTime>
  <Words>371</Words>
  <Application>Microsoft Office PowerPoint</Application>
  <PresentationFormat>Grand écran</PresentationFormat>
  <Paragraphs>140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4" baseType="lpstr">
      <vt:lpstr>Arial</vt:lpstr>
      <vt:lpstr>Broadway</vt:lpstr>
      <vt:lpstr>Brush Script MT</vt:lpstr>
      <vt:lpstr>Calibri</vt:lpstr>
      <vt:lpstr>Calibri Light</vt:lpstr>
      <vt:lpstr>Kunstler Script</vt:lpstr>
      <vt:lpstr>La Bonté N°4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37</cp:revision>
  <dcterms:created xsi:type="dcterms:W3CDTF">2021-04-24T11:53:14Z</dcterms:created>
  <dcterms:modified xsi:type="dcterms:W3CDTF">2021-05-16T18:58:56Z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