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64" r:id="rId11"/>
    <p:sldId id="268" r:id="rId12"/>
    <p:sldId id="267" r:id="rId13"/>
    <p:sldId id="266" r:id="rId14"/>
    <p:sldId id="265" r:id="rId15"/>
    <p:sldId id="269" r:id="rId16"/>
    <p:sldId id="274" r:id="rId17"/>
    <p:sldId id="270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YQzh3Qe5AgxMAuf6coVZA==" hashData="rLxtXOD4S4MP6YsaWnZdpSbNP3LqRAOlZucridgRDwt00Yq5Fg4OqPgjFwEHwfju8LwmYfF6xgTMNRqAiqSJ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84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0628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5" y="1720840"/>
            <a:ext cx="839620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béquilles</a:t>
            </a:r>
            <a:endParaRPr lang="fr-FR" sz="5400" b="1" spc="50" dirty="0" smtClean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9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419623" y="893156"/>
            <a:ext cx="93527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travail 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1" b="13040"/>
          <a:stretch/>
        </p:blipFill>
        <p:spPr>
          <a:xfrm>
            <a:off x="1016172" y="479597"/>
            <a:ext cx="10159655" cy="589880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716892" y="1720839"/>
            <a:ext cx="1062951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certaines se moquent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handicapés ? Et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eux sont plus 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que toi ! La honte pour toi .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44" y="335641"/>
            <a:ext cx="10497311" cy="593068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940510" y="1778615"/>
            <a:ext cx="1031744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faudrait que tu en chies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pour enfin comprendre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que c’est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10" y="369989"/>
            <a:ext cx="10324897" cy="58332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38150"/>
            <a:ext cx="11430000" cy="59817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775" y="457200"/>
            <a:ext cx="7090450" cy="566054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510" y="292608"/>
            <a:ext cx="4421874" cy="592531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1504" y="337551"/>
            <a:ext cx="4705300" cy="588036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6242" y="603504"/>
            <a:ext cx="8479516" cy="565099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13069" y="889843"/>
            <a:ext cx="8765861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Etre si fourbe et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imbue de sa personne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de se moquer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invalides c’est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triste d’en être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arrivée à ce niveau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648" y="535432"/>
            <a:ext cx="8650224" cy="576681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870388" y="879683"/>
            <a:ext cx="845122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Je ne te souhaites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d’en arriver là un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jour ? Mais là tu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penseras à Lande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qu’il te dis ,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respect avant tout 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13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257</TotalTime>
  <Words>288</Words>
  <Application>Microsoft Office PowerPoint</Application>
  <PresentationFormat>Grand écran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2021-04-24T11:53:14Z</dcterms:created>
  <dcterms:modified xsi:type="dcterms:W3CDTF">2021-05-16T18:23:08Z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