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59" r:id="rId4"/>
    <p:sldId id="260" r:id="rId5"/>
    <p:sldId id="262" r:id="rId6"/>
    <p:sldId id="273" r:id="rId7"/>
    <p:sldId id="261" r:id="rId8"/>
    <p:sldId id="263" r:id="rId9"/>
    <p:sldId id="271" r:id="rId10"/>
    <p:sldId id="264" r:id="rId11"/>
    <p:sldId id="268" r:id="rId12"/>
    <p:sldId id="267" r:id="rId13"/>
    <p:sldId id="266" r:id="rId14"/>
    <p:sldId id="269" r:id="rId15"/>
    <p:sldId id="265" r:id="rId16"/>
    <p:sldId id="270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NgMug5Ju6cDcRGw49I9eQ==" hashData="1LXlhr2fFI36ulRusIj5hvKeJ4a3SywsUTmlTsX5VYyXlJRWxyT6BCuyh8DPQKzerTBh24eVyD2DDNB4MAC0B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84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126BB-65E1-4F63-A1EA-05F037E64B83}" type="datetimeFigureOut">
              <a:rPr lang="fr-FR" smtClean="0"/>
              <a:t>16/05/2021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CA069-0254-4BE0-A190-5CF24775F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372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118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21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828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079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4178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1395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9607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2829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41766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915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943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8306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8201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456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2946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69966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4320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3270D-CAAD-45CB-8602-09A4C6B0CF9B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137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2BF09-78DF-4E46-8AFC-E2ED17327881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8187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B083-7EA5-48EF-8E5B-0496BBBE8B2D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1182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35CC5-7E10-4173-843D-47038F7235C0}" type="datetime1">
              <a:rPr lang="fr-FR" smtClean="0"/>
              <a:t>16/05/2021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653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DDF3-09AA-4013-8A01-6D5F46D8505B}" type="datetime1">
              <a:rPr lang="fr-FR" smtClean="0"/>
              <a:t>16/05/2021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1193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396B-4BF4-4B73-A83F-52F594DDE732}" type="datetime1">
              <a:rPr lang="fr-FR" smtClean="0"/>
              <a:t>16/05/2021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6531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21C3-C10F-4FC2-802C-B97DF0A24688}" type="datetime1">
              <a:rPr lang="fr-FR" smtClean="0"/>
              <a:t>16/05/2021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3547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89DE5-3799-4D0C-B612-F36A858AD787}" type="datetime1">
              <a:rPr lang="fr-FR" smtClean="0"/>
              <a:t>16/05/2021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70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8458-95D2-4FDB-AD62-57D6E29895DB}" type="datetime1">
              <a:rPr lang="fr-FR" smtClean="0"/>
              <a:t>16/05/2021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5039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BEB5-B3F9-4990-938C-96DE4CAF9EAD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6761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9731-C662-415A-9F7C-0B8FD0D5D2BB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896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95000">
              <a:srgbClr val="FCFDFE"/>
            </a:gs>
            <a:gs pos="44000">
              <a:schemeClr val="bg1"/>
            </a:gs>
            <a:gs pos="88000">
              <a:srgbClr val="92D050"/>
            </a:gs>
            <a:gs pos="0">
              <a:schemeClr val="accent6">
                <a:lumMod val="60000"/>
                <a:lumOff val="40000"/>
              </a:schemeClr>
            </a:gs>
            <a:gs pos="63000">
              <a:srgbClr val="FFC000"/>
            </a:gs>
            <a:gs pos="77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B3869-4AB4-4BED-94B8-7C7C6C33862B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3031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025381">
            <a:off x="4503299" y="13857"/>
            <a:ext cx="2811772" cy="7039423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84960">
                <a:srgbClr val="888115"/>
              </a:gs>
              <a:gs pos="47000">
                <a:srgbClr val="FFFF00"/>
              </a:gs>
              <a:gs pos="0">
                <a:schemeClr val="accent6">
                  <a:lumMod val="60000"/>
                  <a:lumOff val="40000"/>
                </a:schemeClr>
              </a:gs>
              <a:gs pos="73000">
                <a:schemeClr val="accent6">
                  <a:lumMod val="75000"/>
                </a:schemeClr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838008">
            <a:off x="4821026" y="-89817"/>
            <a:ext cx="2851159" cy="715226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6">
                  <a:lumMod val="60000"/>
                  <a:lumOff val="40000"/>
                </a:schemeClr>
              </a:gs>
              <a:gs pos="73000">
                <a:srgbClr val="FFC00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190500" cap="rnd">
            <a:noFill/>
            <a:prstDash val="solid"/>
          </a:ln>
          <a:effectLst>
            <a:glow rad="2032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  <a:softEdge rad="63500"/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5000">
                <a:schemeClr val="accent6">
                  <a:lumMod val="60000"/>
                  <a:lumOff val="40000"/>
                </a:schemeClr>
              </a:gs>
              <a:gs pos="73000">
                <a:srgbClr val="FF000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FF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7000">
                <a:schemeClr val="accent6">
                  <a:lumMod val="60000"/>
                  <a:lumOff val="40000"/>
                </a:schemeClr>
              </a:gs>
              <a:gs pos="73000">
                <a:srgbClr val="0070C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00B05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25928" y="1311896"/>
            <a:ext cx="5812053" cy="4443344"/>
          </a:xfrm>
          <a:prstGeom prst="ellipse">
            <a:avLst/>
          </a:prstGeom>
          <a:ln w="190500" cap="rnd">
            <a:solidFill>
              <a:srgbClr val="7030A0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Rectangle 1"/>
          <p:cNvSpPr/>
          <p:nvPr/>
        </p:nvSpPr>
        <p:spPr>
          <a:xfrm>
            <a:off x="3022169" y="1101499"/>
            <a:ext cx="6248086" cy="53589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6640731"/>
              </a:avLst>
            </a:prstTxWarp>
            <a:spAutoFit/>
          </a:bodyPr>
          <a:lstStyle/>
          <a:p>
            <a:pPr algn="ctr"/>
            <a:r>
              <a:rPr lang="fr-FR" sz="4800" b="1" spc="50" dirty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8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Diablesse en Furie en Ariège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157970" y="2771154"/>
            <a:ext cx="194797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N°3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2110743" y="154983"/>
            <a:ext cx="7970513" cy="6586780"/>
          </a:xfrm>
          <a:prstGeom prst="ellipse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  <a:ln>
            <a:noFill/>
          </a:ln>
        </p:spPr>
        <p:txBody>
          <a:bodyPr/>
          <a:lstStyle/>
          <a:p>
            <a:r>
              <a:rPr lang="fr-FR" sz="28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9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  <p:sndAc>
          <p:stSnd loop="1">
            <p:snd r:embed="rId3" name="Et on se marre .wav"/>
          </p:stSnd>
        </p:sndAc>
      </p:transition>
    </mc:Choice>
    <mc:Fallback>
      <p:transition spd="slow" advTm="14000">
        <p:wedg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2" b="9739"/>
          <a:stretch/>
        </p:blipFill>
        <p:spPr>
          <a:xfrm>
            <a:off x="2247945" y="649623"/>
            <a:ext cx="7735865" cy="522108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97426" y="2279374"/>
            <a:ext cx="3339548" cy="75537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88418" y="2812461"/>
            <a:ext cx="741517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Humour d’un Breton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64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939" y="516467"/>
            <a:ext cx="6838121" cy="582506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911442" y="2367171"/>
            <a:ext cx="6369115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Cette diablesse veut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me manger</a:t>
            </a:r>
            <a:endParaRPr lang="fr-FR" sz="4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089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97895" y="1720840"/>
            <a:ext cx="839620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Il faut être prête pour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l’été même en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déambulateur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parole de Lande</a:t>
            </a:r>
            <a:endParaRPr lang="fr-FR" sz="5400" b="1" cap="none" spc="50" dirty="0">
              <a:ln w="0">
                <a:solidFill>
                  <a:schemeClr val="bg1"/>
                </a:solidFill>
              </a:ln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1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99" b="-698"/>
          <a:stretch/>
        </p:blipFill>
        <p:spPr>
          <a:xfrm>
            <a:off x="1078173" y="708855"/>
            <a:ext cx="10264397" cy="5770567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3217647" y="3703123"/>
            <a:ext cx="5756705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/>
                <a:solidFill>
                  <a:schemeClr val="bg2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En Ariège</a:t>
            </a:r>
            <a:endParaRPr lang="fr-FR" sz="13800" b="1" cap="none" spc="50" dirty="0">
              <a:ln w="0"/>
              <a:solidFill>
                <a:schemeClr val="bg2">
                  <a:lumMod val="50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040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66712" y="649357"/>
            <a:ext cx="9858576" cy="5565913"/>
          </a:xfrm>
          <a:prstGeom prst="roundRect">
            <a:avLst>
              <a:gd name="adj" fmla="val 11111"/>
            </a:avLst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1419623" y="893156"/>
            <a:ext cx="9352753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00B050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Essayer de paraître plus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00B050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jeune car là</a:t>
            </a:r>
          </a:p>
          <a:p>
            <a:pPr algn="ctr"/>
            <a:endParaRPr lang="fr-FR" sz="5400" b="1" spc="50" dirty="0">
              <a:ln w="0"/>
              <a:solidFill>
                <a:schemeClr val="bg2">
                  <a:lumMod val="2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endParaRPr lang="fr-FR" sz="5400" b="1" spc="50" dirty="0" smtClean="0">
              <a:ln w="0"/>
              <a:solidFill>
                <a:schemeClr val="bg2">
                  <a:lumMod val="2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endParaRPr lang="fr-FR" sz="5400" b="1" spc="50" dirty="0">
              <a:ln w="0"/>
              <a:solidFill>
                <a:schemeClr val="bg2">
                  <a:lumMod val="2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00B050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un très gros travail vue son état avancé</a:t>
            </a:r>
            <a:endParaRPr lang="fr-FR" sz="5400" b="1" cap="none" spc="50" dirty="0">
              <a:ln w="0">
                <a:solidFill>
                  <a:srgbClr val="00B050"/>
                </a:solidFill>
              </a:ln>
              <a:solidFill>
                <a:schemeClr val="bg2">
                  <a:lumMod val="2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316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17"/>
          <a:stretch/>
        </p:blipFill>
        <p:spPr>
          <a:xfrm>
            <a:off x="1205948" y="560350"/>
            <a:ext cx="9850019" cy="5737300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20479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22" b="11431"/>
          <a:stretch/>
        </p:blipFill>
        <p:spPr>
          <a:xfrm>
            <a:off x="1972056" y="683514"/>
            <a:ext cx="8247888" cy="5490972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940510" y="1305341"/>
            <a:ext cx="10416057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Une première mondiale en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une course de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déambulateur </a:t>
            </a:r>
            <a:r>
              <a:rPr lang="fr-FR" sz="5400" b="1" spc="50" dirty="0" err="1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inscrivés</a:t>
            </a:r>
            <a:endParaRPr lang="fr-FR" sz="5400" b="1" spc="50" dirty="0" smtClean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vous pour une remise en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forme pour l’été </a:t>
            </a:r>
            <a:r>
              <a:rPr lang="fr-FR" sz="5400" b="1" spc="50" dirty="0" err="1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mdr</a:t>
            </a:r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!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623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801" r="-666" b="11866"/>
          <a:stretch/>
        </p:blipFill>
        <p:spPr>
          <a:xfrm>
            <a:off x="1065013" y="530352"/>
            <a:ext cx="10061973" cy="5797296"/>
          </a:xfrm>
          <a:prstGeom prst="roundRect">
            <a:avLst>
              <a:gd name="adj" fmla="val 11111"/>
            </a:avLst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879172" y="5619762"/>
            <a:ext cx="843365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Déambulateurs chorégraphie</a:t>
            </a:r>
          </a:p>
        </p:txBody>
      </p:sp>
    </p:spTree>
    <p:extLst>
      <p:ext uri="{BB962C8B-B14F-4D97-AF65-F5344CB8AC3E}">
        <p14:creationId xmlns:p14="http://schemas.microsoft.com/office/powerpoint/2010/main" val="1879129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248" t="20667" r="12496" b="1200"/>
          <a:stretch/>
        </p:blipFill>
        <p:spPr>
          <a:xfrm>
            <a:off x="2191512" y="388732"/>
            <a:ext cx="7808976" cy="6080536"/>
          </a:xfrm>
          <a:prstGeom prst="roundRect">
            <a:avLst>
              <a:gd name="adj" fmla="val 11111"/>
            </a:avLst>
          </a:prstGeom>
          <a:ln w="190500" cap="rnd">
            <a:solidFill>
              <a:srgbClr val="92D050"/>
            </a:solidFill>
            <a:prstDash val="solid"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2766146" y="571607"/>
            <a:ext cx="665970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Aide et conseils à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l’entrainement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78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472" r="80" b="26197"/>
          <a:stretch/>
        </p:blipFill>
        <p:spPr>
          <a:xfrm>
            <a:off x="2031995" y="1338470"/>
            <a:ext cx="8196789" cy="41479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3083701" y="288503"/>
            <a:ext cx="6024598" cy="624786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oui tu en rêves de</a:t>
            </a: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40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moi la nuit ? </a:t>
            </a:r>
            <a:endParaRPr lang="fr-FR" sz="40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594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8320" y="272902"/>
            <a:ext cx="8595360" cy="6206520"/>
          </a:xfrm>
          <a:prstGeom prst="roundRect">
            <a:avLst>
              <a:gd name="adj" fmla="val 11111"/>
            </a:avLst>
          </a:prstGeom>
          <a:ln w="190500" cap="rnd">
            <a:solidFill>
              <a:srgbClr val="92D050"/>
            </a:solidFill>
            <a:prstDash val="solid"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2344268" y="480167"/>
            <a:ext cx="750346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Ainsi que l’escrime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pour se rassurer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24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5360" y="548640"/>
            <a:ext cx="10271760" cy="5777865"/>
          </a:xfrm>
          <a:prstGeom prst="roundRect">
            <a:avLst>
              <a:gd name="adj" fmla="val 11111"/>
            </a:avLst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2760354" y="699623"/>
            <a:ext cx="67017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Voici la gagnante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460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510" y="545696"/>
            <a:ext cx="10251747" cy="5766608"/>
          </a:xfrm>
          <a:prstGeom prst="roundRect">
            <a:avLst>
              <a:gd name="adj" fmla="val 11111"/>
            </a:avLst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333414" y="681335"/>
            <a:ext cx="952517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Distractions préférée des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emmerdeuses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280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7162" y="484869"/>
            <a:ext cx="10457676" cy="5888261"/>
          </a:xfrm>
          <a:prstGeom prst="roundRect">
            <a:avLst>
              <a:gd name="adj" fmla="val 11111"/>
            </a:avLst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2049828" y="699623"/>
            <a:ext cx="80923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Tous les participants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50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6144" r="145" b="10781"/>
          <a:stretch/>
        </p:blipFill>
        <p:spPr>
          <a:xfrm>
            <a:off x="2170010" y="1108219"/>
            <a:ext cx="7875813" cy="47094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54437" y="-1962"/>
            <a:ext cx="11883125" cy="67403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je sais que tu m’adores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</a:p>
          <a:p>
            <a:pPr algn="ctr"/>
            <a:endParaRPr lang="fr-FR" sz="5400" b="1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que je te manque ma chérie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916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025381">
            <a:off x="4503299" y="13857"/>
            <a:ext cx="2811772" cy="7039423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84960">
                <a:srgbClr val="888115"/>
              </a:gs>
              <a:gs pos="47000">
                <a:srgbClr val="FFFF00"/>
              </a:gs>
              <a:gs pos="0">
                <a:schemeClr val="accent6">
                  <a:lumMod val="60000"/>
                  <a:lumOff val="40000"/>
                </a:schemeClr>
              </a:gs>
              <a:gs pos="73000">
                <a:schemeClr val="accent6">
                  <a:lumMod val="75000"/>
                </a:schemeClr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838008">
            <a:off x="4821026" y="-89817"/>
            <a:ext cx="2851159" cy="715226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6">
                  <a:lumMod val="60000"/>
                  <a:lumOff val="40000"/>
                </a:schemeClr>
              </a:gs>
              <a:gs pos="73000">
                <a:srgbClr val="FFC00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190500" cap="rnd">
            <a:noFill/>
            <a:prstDash val="solid"/>
          </a:ln>
          <a:effectLst>
            <a:glow rad="2032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  <a:softEdge rad="63500"/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5000">
                <a:schemeClr val="accent6">
                  <a:lumMod val="60000"/>
                  <a:lumOff val="40000"/>
                </a:schemeClr>
              </a:gs>
              <a:gs pos="73000">
                <a:srgbClr val="FF000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FF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7000">
                <a:schemeClr val="accent6">
                  <a:lumMod val="60000"/>
                  <a:lumOff val="40000"/>
                </a:schemeClr>
              </a:gs>
              <a:gs pos="73000">
                <a:srgbClr val="0070C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00B05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22169" y="1101499"/>
            <a:ext cx="6248086" cy="53589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6640731"/>
              </a:avLst>
            </a:prstTxWarp>
            <a:spAutoFit/>
          </a:bodyPr>
          <a:lstStyle/>
          <a:p>
            <a:pPr algn="ctr"/>
            <a:r>
              <a:rPr lang="fr-FR" sz="48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Diablesse en Furie en Ariège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2110743" y="154983"/>
            <a:ext cx="7970513" cy="6586780"/>
          </a:xfrm>
          <a:prstGeom prst="ellipse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  <a:ln>
            <a:noFill/>
          </a:ln>
        </p:spPr>
        <p:txBody>
          <a:bodyPr/>
          <a:lstStyle/>
          <a:p>
            <a:r>
              <a:rPr lang="fr-FR" sz="28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4272" y="1249491"/>
            <a:ext cx="5523455" cy="435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687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  <p:bldP spid="7" grpId="0" animBg="1"/>
    </p:bldLst>
  </p:timing>
</p:sld>
</file>

<file path=ppt/theme/theme1.xml><?xml version="1.0" encoding="utf-8"?>
<a:theme xmlns:a="http://schemas.openxmlformats.org/drawingml/2006/main" name="La Bonté N°4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Bonté N°4 par Lande</Template>
  <TotalTime>258</TotalTime>
  <Words>234</Words>
  <Application>Microsoft Office PowerPoint</Application>
  <PresentationFormat>Grand écran</PresentationFormat>
  <Paragraphs>118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4" baseType="lpstr">
      <vt:lpstr>Arial</vt:lpstr>
      <vt:lpstr>Broadway</vt:lpstr>
      <vt:lpstr>Brush Script MT</vt:lpstr>
      <vt:lpstr>Calibri</vt:lpstr>
      <vt:lpstr>Calibri Light</vt:lpstr>
      <vt:lpstr>Kunstler Script</vt:lpstr>
      <vt:lpstr>La Bonté N°4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36</cp:revision>
  <dcterms:created xsi:type="dcterms:W3CDTF">2021-04-24T11:53:14Z</dcterms:created>
  <dcterms:modified xsi:type="dcterms:W3CDTF">2021-05-16T17:47:48Z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