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64" r:id="rId11"/>
    <p:sldId id="268" r:id="rId12"/>
    <p:sldId id="267" r:id="rId13"/>
    <p:sldId id="266" r:id="rId14"/>
    <p:sldId id="265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w7+FbVRyregFTMVE4kL/Q==" hashData="AF5piKVAe/RiMA1u8WzS0KAVf4HUHKU9vHmIOWYbvDkHnDpJcYDgCA/cBfiZW8TmqQhLhJ3PrgrpsXQ/1dV/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5" y="1720840"/>
            <a:ext cx="839620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déambulateur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9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419623" y="893156"/>
            <a:ext cx="93527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travail 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86" r="-76"/>
          <a:stretch/>
        </p:blipFill>
        <p:spPr>
          <a:xfrm>
            <a:off x="1404730" y="605414"/>
            <a:ext cx="9448800" cy="5687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727473"/>
            <a:ext cx="9942783" cy="5390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436791"/>
            <a:ext cx="8931966" cy="5984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8" y="614051"/>
            <a:ext cx="8428383" cy="56298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0" r="-565" b="2390"/>
          <a:stretch/>
        </p:blipFill>
        <p:spPr>
          <a:xfrm>
            <a:off x="1378226" y="450574"/>
            <a:ext cx="9435548" cy="5751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373" y="363269"/>
            <a:ext cx="9757253" cy="6065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501186"/>
            <a:ext cx="8786192" cy="5846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245</TotalTime>
  <Words>184</Words>
  <Application>Microsoft Office PowerPoint</Application>
  <PresentationFormat>Grand écran</PresentationFormat>
  <Paragraphs>104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2021-04-24T11:53:14Z</dcterms:created>
  <dcterms:modified xsi:type="dcterms:W3CDTF">2021-05-16T09:29:28Z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