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2" r:id="rId6"/>
    <p:sldId id="273" r:id="rId7"/>
    <p:sldId id="261" r:id="rId8"/>
    <p:sldId id="263" r:id="rId9"/>
    <p:sldId id="271" r:id="rId10"/>
    <p:sldId id="264" r:id="rId11"/>
    <p:sldId id="268" r:id="rId12"/>
    <p:sldId id="267" r:id="rId13"/>
    <p:sldId id="266" r:id="rId14"/>
    <p:sldId id="265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XlmcJNPUOJwu+qYCqHuWA==" hashData="+Dub1WXFhn5FdTrPxKBcwneOTGhNHuWnTwUzD+/6RWrjhmiBCeyFRfgwO2vpgxVaE5tMu7jdNDANbUoJdC+P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1395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1766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996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432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3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8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18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1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653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54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70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3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7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95000">
              <a:srgbClr val="FCFDFE"/>
            </a:gs>
            <a:gs pos="44000">
              <a:schemeClr val="bg1"/>
            </a:gs>
            <a:gs pos="88000">
              <a:srgbClr val="92D050"/>
            </a:gs>
            <a:gs pos="0">
              <a:schemeClr val="accent6">
                <a:lumMod val="60000"/>
                <a:lumOff val="40000"/>
              </a:schemeClr>
            </a:gs>
            <a:gs pos="63000">
              <a:srgbClr val="FFC000"/>
            </a:gs>
            <a:gs pos="7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031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1" r="918" b="2105"/>
          <a:stretch/>
        </p:blipFill>
        <p:spPr>
          <a:xfrm>
            <a:off x="3225928" y="1311896"/>
            <a:ext cx="5812053" cy="444334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Rectangle 1"/>
          <p:cNvSpPr/>
          <p:nvPr/>
        </p:nvSpPr>
        <p:spPr>
          <a:xfrm>
            <a:off x="3022169" y="1139687"/>
            <a:ext cx="6248086" cy="532079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7970" y="2771154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2" b="9739"/>
          <a:stretch/>
        </p:blipFill>
        <p:spPr>
          <a:xfrm>
            <a:off x="2247945" y="649623"/>
            <a:ext cx="7735865" cy="52210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825" t="38639" r="52220" b="48601"/>
          <a:stretch/>
        </p:blipFill>
        <p:spPr>
          <a:xfrm>
            <a:off x="2597426" y="2279374"/>
            <a:ext cx="3339548" cy="75537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88418" y="2812461"/>
            <a:ext cx="741517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Humour d’un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Breton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16467"/>
            <a:ext cx="6838121" cy="582506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911442" y="2367171"/>
            <a:ext cx="636911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Cette diablesse veut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me manger</a:t>
            </a:r>
            <a:endParaRPr lang="fr-FR" sz="4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7895" y="1720840"/>
            <a:ext cx="839620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Il faut être prête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l’été même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déambulateur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bg1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parole de Lande</a:t>
            </a:r>
            <a:endParaRPr lang="fr-FR" sz="5400" b="1" cap="none" spc="50" dirty="0">
              <a:ln w="0">
                <a:solidFill>
                  <a:schemeClr val="bg1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8" t="-199" r="21754" b="-698"/>
          <a:stretch/>
        </p:blipFill>
        <p:spPr>
          <a:xfrm>
            <a:off x="1078173" y="708855"/>
            <a:ext cx="10264397" cy="5770567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3217647" y="3703123"/>
            <a:ext cx="5756705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/>
                <a:solidFill>
                  <a:schemeClr val="bg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En Ariège</a:t>
            </a:r>
            <a:endParaRPr lang="fr-FR" sz="13800" b="1" cap="none" spc="50" dirty="0">
              <a:ln w="0"/>
              <a:solidFill>
                <a:schemeClr val="bg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8496" b="51117"/>
          <a:stretch/>
        </p:blipFill>
        <p:spPr>
          <a:xfrm>
            <a:off x="1166712" y="649357"/>
            <a:ext cx="9858576" cy="5565913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419623" y="893156"/>
            <a:ext cx="935275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Essayer de paraître plus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jeune car là</a:t>
            </a: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 smtClean="0">
              <a:ln w="0"/>
              <a:solidFill>
                <a:schemeClr val="bg2">
                  <a:lumMod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endParaRPr lang="fr-FR" sz="5400" b="1" spc="50" dirty="0">
              <a:ln w="0"/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00B05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 très gros travail vue son état avancé</a:t>
            </a:r>
            <a:endParaRPr lang="fr-FR" sz="5400" b="1" cap="none" spc="50" dirty="0">
              <a:ln w="0">
                <a:solidFill>
                  <a:srgbClr val="00B050"/>
                </a:solidFill>
              </a:ln>
              <a:solidFill>
                <a:schemeClr val="bg2">
                  <a:lumMod val="2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3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5314" r="-217" b="18648"/>
          <a:stretch/>
        </p:blipFill>
        <p:spPr>
          <a:xfrm>
            <a:off x="1205948" y="560350"/>
            <a:ext cx="9850019" cy="5737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113" r="-266" b="-1"/>
          <a:stretch/>
        </p:blipFill>
        <p:spPr>
          <a:xfrm>
            <a:off x="979259" y="1022074"/>
            <a:ext cx="10233481" cy="4813852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337919"/>
            <a:ext cx="8984974" cy="5979092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7912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91" y="548314"/>
            <a:ext cx="10774017" cy="5761371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472" r="80" b="26197"/>
          <a:stretch/>
        </p:blipFill>
        <p:spPr>
          <a:xfrm>
            <a:off x="2031995" y="1338470"/>
            <a:ext cx="8196789" cy="41479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3083701" y="288503"/>
            <a:ext cx="6024598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oui tu en rêves de</a:t>
            </a: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4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moi la nuit ? </a:t>
            </a:r>
            <a:endParaRPr lang="fr-FR" sz="40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782" y="535919"/>
            <a:ext cx="10270435" cy="5786161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427"/>
          <a:stretch/>
        </p:blipFill>
        <p:spPr>
          <a:xfrm>
            <a:off x="907783" y="577901"/>
            <a:ext cx="10409573" cy="5795092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10" y="533814"/>
            <a:ext cx="10293995" cy="5790372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316" y="473240"/>
            <a:ext cx="10509368" cy="5911519"/>
          </a:xfrm>
          <a:prstGeom prst="roundRect">
            <a:avLst>
              <a:gd name="adj" fmla="val 11111"/>
            </a:avLst>
          </a:prstGeom>
          <a:ln w="190500" cap="rnd">
            <a:solidFill>
              <a:srgbClr val="92D05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144" r="145" b="10781"/>
          <a:stretch/>
        </p:blipFill>
        <p:spPr>
          <a:xfrm>
            <a:off x="2170010" y="1108219"/>
            <a:ext cx="7875813" cy="47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437" y="-1962"/>
            <a:ext cx="1188312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je sais que tu m’adores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endParaRPr lang="fr-FR" sz="5400" b="1" spc="50" dirty="0" smtClean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que je te manque ma chérie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16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025381">
            <a:off x="4503299" y="13857"/>
            <a:ext cx="2811772" cy="7039423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84960">
                <a:srgbClr val="888115"/>
              </a:gs>
              <a:gs pos="47000">
                <a:srgbClr val="FFFF00"/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chemeClr val="accent6">
                  <a:lumMod val="75000"/>
                </a:schemeClr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838008">
            <a:off x="4821026" y="-89817"/>
            <a:ext cx="2851159" cy="715226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60000"/>
                  <a:lumOff val="40000"/>
                </a:schemeClr>
              </a:gs>
              <a:gs pos="73000">
                <a:srgbClr val="FFC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190500" cap="rnd">
            <a:noFill/>
            <a:prstDash val="solid"/>
          </a:ln>
          <a:effectLst>
            <a:glow rad="2032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  <a:softEdge rad="6350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5000">
                <a:schemeClr val="accent6">
                  <a:lumMod val="60000"/>
                  <a:lumOff val="40000"/>
                </a:schemeClr>
              </a:gs>
              <a:gs pos="73000">
                <a:srgbClr val="FF000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7000">
                <a:schemeClr val="accent6">
                  <a:lumMod val="60000"/>
                  <a:lumOff val="40000"/>
                </a:schemeClr>
              </a:gs>
              <a:gs pos="73000">
                <a:srgbClr val="0070C0"/>
              </a:gs>
              <a:gs pos="9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2169" y="1101499"/>
            <a:ext cx="6248086" cy="53589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6640731"/>
              </a:avLst>
            </a:prstTxWarp>
            <a:spAutoFit/>
          </a:bodyPr>
          <a:lstStyle/>
          <a:p>
            <a:pPr algn="ctr"/>
            <a:r>
              <a:rPr lang="fr-FR" sz="48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Diablesse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 Furie en Ariège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110743" y="154983"/>
            <a:ext cx="7970513" cy="6586780"/>
          </a:xfrm>
          <a:prstGeom prst="ellipse">
            <a:avLst/>
          </a:prstGeom>
          <a:noFill/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  <a:ln>
            <a:noFill/>
          </a:ln>
        </p:spPr>
        <p:txBody>
          <a:bodyPr/>
          <a:lstStyle/>
          <a:p>
            <a:r>
              <a:rPr lang="fr-FR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8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8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7" grpId="0" animBg="1"/>
    </p:bld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233</TotalTime>
  <Words>184</Words>
  <Application>Microsoft Office PowerPoint</Application>
  <PresentationFormat>Grand écran</PresentationFormat>
  <Paragraphs>104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4" baseType="lpstr">
      <vt:lpstr>Arial</vt:lpstr>
      <vt:lpstr>Broadway</vt:lpstr>
      <vt:lpstr>Brush Script MT</vt:lpstr>
      <vt:lpstr>Calibri</vt:lpstr>
      <vt:lpstr>Calibri Light</vt:lpstr>
      <vt:lpstr>Kunstler Script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2021-04-24T11:53:14Z</dcterms:created>
  <dcterms:modified xsi:type="dcterms:W3CDTF">2021-05-16T07:24:23Z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