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9" r:id="rId4"/>
    <p:sldId id="260" r:id="rId5"/>
    <p:sldId id="262" r:id="rId6"/>
    <p:sldId id="273" r:id="rId7"/>
    <p:sldId id="261" r:id="rId8"/>
    <p:sldId id="263" r:id="rId9"/>
    <p:sldId id="271" r:id="rId10"/>
    <p:sldId id="279" r:id="rId11"/>
    <p:sldId id="264" r:id="rId12"/>
    <p:sldId id="274" r:id="rId13"/>
    <p:sldId id="268" r:id="rId14"/>
    <p:sldId id="275" r:id="rId15"/>
    <p:sldId id="267" r:id="rId16"/>
    <p:sldId id="266" r:id="rId17"/>
    <p:sldId id="265" r:id="rId18"/>
    <p:sldId id="269" r:id="rId19"/>
    <p:sldId id="276" r:id="rId20"/>
    <p:sldId id="278" r:id="rId21"/>
    <p:sldId id="277" r:id="rId22"/>
    <p:sldId id="280" r:id="rId23"/>
    <p:sldId id="270" r:id="rId24"/>
    <p:sldId id="272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kd6M2AeKKFZdFKixzZiAg==" hashData="0fusRun7yfqvtu79knpvphwzogalxZPzlFgpwkN7lZA4u0YavZoGIWx74XlsUojMx5lxq2LrQjG56ePsowFey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1395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1766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75472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86144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90411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8312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8040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17412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3598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9966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432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37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187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18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65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24/05/2021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19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6531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24/05/2021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547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70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03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76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896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95000">
              <a:srgbClr val="FCFDFE"/>
            </a:gs>
            <a:gs pos="44000">
              <a:schemeClr val="bg1"/>
            </a:gs>
            <a:gs pos="88000">
              <a:srgbClr val="92D050"/>
            </a:gs>
            <a:gs pos="0">
              <a:schemeClr val="accent6">
                <a:lumMod val="60000"/>
                <a:lumOff val="40000"/>
              </a:schemeClr>
            </a:gs>
            <a:gs pos="63000">
              <a:srgbClr val="FFC000"/>
            </a:gs>
            <a:gs pos="7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031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025381">
            <a:off x="4503299" y="13857"/>
            <a:ext cx="2811772" cy="7039423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84960">
                <a:srgbClr val="888115"/>
              </a:gs>
              <a:gs pos="47000">
                <a:srgbClr val="FFFF00"/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chemeClr val="accent6">
                  <a:lumMod val="75000"/>
                </a:schemeClr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838008">
            <a:off x="4821026" y="-89817"/>
            <a:ext cx="2851159" cy="715226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rgbClr val="FFC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190500" cap="rnd">
            <a:noFill/>
            <a:prstDash val="solid"/>
          </a:ln>
          <a:effectLst>
            <a:glow rad="2032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  <a:softEdge rad="6350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5000">
                <a:schemeClr val="accent6">
                  <a:lumMod val="60000"/>
                  <a:lumOff val="40000"/>
                </a:schemeClr>
              </a:gs>
              <a:gs pos="73000">
                <a:srgbClr val="FF0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60000"/>
                  <a:lumOff val="40000"/>
                </a:schemeClr>
              </a:gs>
              <a:gs pos="73000">
                <a:srgbClr val="0070C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5928" y="1311896"/>
            <a:ext cx="5812053" cy="444334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angle 1"/>
          <p:cNvSpPr/>
          <p:nvPr/>
        </p:nvSpPr>
        <p:spPr>
          <a:xfrm>
            <a:off x="3022169" y="1101499"/>
            <a:ext cx="6248086" cy="53589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dirty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Diablesse en Furie en Ariège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57970" y="2771154"/>
            <a:ext cx="19479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N°6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110743" y="154983"/>
            <a:ext cx="7970513" cy="6586780"/>
          </a:xfrm>
          <a:prstGeom prst="ellipse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  <a:ln>
            <a:noFill/>
          </a:ln>
        </p:spPr>
        <p:txBody>
          <a:bodyPr/>
          <a:lstStyle/>
          <a:p>
            <a:r>
              <a:rPr lang="fr-FR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  <p:sndAc>
          <p:stSnd loop="1">
            <p:snd r:embed="rId3" name="Et on se marre .wav"/>
          </p:stSnd>
        </p:sndAc>
      </p:transition>
    </mc:Choice>
    <mc:Fallback>
      <p:transition spd="slow" advTm="14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2" b="9739"/>
          <a:stretch/>
        </p:blipFill>
        <p:spPr>
          <a:xfrm>
            <a:off x="2247945" y="649623"/>
            <a:ext cx="7735865" cy="52210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7426" y="2279374"/>
            <a:ext cx="3339548" cy="7553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88418" y="2812461"/>
            <a:ext cx="741517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Humour d’un Breton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16467"/>
            <a:ext cx="6838121" cy="58250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911442" y="2367171"/>
            <a:ext cx="636911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Cette diablesse veut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 manger</a:t>
            </a:r>
            <a:endParaRPr lang="fr-FR" sz="4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97899" y="1720840"/>
            <a:ext cx="8396208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Il faut être prête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l’été même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fauteuils roulants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parole de Lande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99" b="-698"/>
          <a:stretch/>
        </p:blipFill>
        <p:spPr>
          <a:xfrm>
            <a:off x="1078173" y="708855"/>
            <a:ext cx="10264397" cy="5770567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3217647" y="3703123"/>
            <a:ext cx="575670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/>
                <a:solidFill>
                  <a:schemeClr val="bg2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En Ariège</a:t>
            </a:r>
            <a:endParaRPr lang="fr-FR" sz="13800" b="1" cap="none" spc="50" dirty="0">
              <a:ln w="0"/>
              <a:solidFill>
                <a:schemeClr val="bg2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6712" y="649357"/>
            <a:ext cx="9858576" cy="5565913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038109" y="893156"/>
            <a:ext cx="10115783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Essayer de paraître plus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jeune car là</a:t>
            </a:r>
          </a:p>
          <a:p>
            <a:pPr algn="ctr"/>
            <a:endParaRPr lang="fr-FR" sz="5400" b="1" spc="50" dirty="0">
              <a:ln w="0"/>
              <a:solidFill>
                <a:schemeClr val="bg2">
                  <a:lumMod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endParaRPr lang="fr-FR" sz="5400" b="1" spc="50" dirty="0" smtClean="0">
              <a:ln w="0"/>
              <a:solidFill>
                <a:schemeClr val="bg2">
                  <a:lumMod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endParaRPr lang="fr-FR" sz="5400" b="1" spc="50" dirty="0">
              <a:ln w="0"/>
              <a:solidFill>
                <a:schemeClr val="bg2">
                  <a:lumMod val="2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un très gros </a:t>
            </a:r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travail au </a:t>
            </a:r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vue son état avancé</a:t>
            </a:r>
            <a:endParaRPr lang="fr-FR" sz="5400" b="1" cap="none" spc="50" dirty="0">
              <a:ln w="0">
                <a:solidFill>
                  <a:srgbClr val="00B050"/>
                </a:solidFill>
              </a:ln>
              <a:solidFill>
                <a:schemeClr val="bg2">
                  <a:lumMod val="2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316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17"/>
          <a:stretch/>
        </p:blipFill>
        <p:spPr>
          <a:xfrm>
            <a:off x="1205948" y="560350"/>
            <a:ext cx="9850019" cy="5737300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088" y="579040"/>
            <a:ext cx="8522208" cy="568365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163106" y="1712708"/>
            <a:ext cx="789017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pire qu’il puisse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t’arriver c’est le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fauteuil roulant oui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cela je le  connais !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8008" y="340197"/>
            <a:ext cx="9015984" cy="590252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912523" y="706136"/>
            <a:ext cx="8366969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Oui là tu pourras t’en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plaindre sur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réseaux sociaux ?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Et  tu y penseras à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lande !  De ce qu’il te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disait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12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711" y="246038"/>
            <a:ext cx="11278578" cy="623338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22174" y="1346793"/>
            <a:ext cx="854765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oadway" panose="04040905080B02020502" pitchFamily="82" charset="0"/>
              </a:rPr>
              <a:t>Coucou,</a:t>
            </a:r>
          </a:p>
          <a:p>
            <a:r>
              <a:rPr lang="fr-FR" sz="3200" b="1" dirty="0">
                <a:latin typeface="Broadway" panose="04040905080B02020502" pitchFamily="82" charset="0"/>
              </a:rPr>
              <a:t>je viens de recevoir 3 commentaires désobligeants  de Clo9 critiquant ceux que je fais en réponse à tes diaporamas sur l'Ariège  !</a:t>
            </a:r>
          </a:p>
          <a:p>
            <a:r>
              <a:rPr lang="fr-FR" sz="3200" b="1" dirty="0">
                <a:latin typeface="Broadway" panose="04040905080B02020502" pitchFamily="82" charset="0"/>
              </a:rPr>
              <a:t>Tu peux aller les voir sur mon profil de Ma Planète !</a:t>
            </a:r>
          </a:p>
          <a:p>
            <a:r>
              <a:rPr lang="fr-FR" sz="3200" b="1" dirty="0">
                <a:latin typeface="Broadway" panose="04040905080B02020502" pitchFamily="82" charset="0"/>
              </a:rPr>
              <a:t>Bonne réception.</a:t>
            </a:r>
          </a:p>
        </p:txBody>
      </p:sp>
    </p:spTree>
    <p:extLst>
      <p:ext uri="{BB962C8B-B14F-4D97-AF65-F5344CB8AC3E}">
        <p14:creationId xmlns:p14="http://schemas.microsoft.com/office/powerpoint/2010/main" val="50859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1106129" y="589935"/>
            <a:ext cx="10047984" cy="5649456"/>
          </a:xfrm>
          <a:prstGeom prst="roundRect">
            <a:avLst/>
          </a:prstGeom>
          <a:noFill/>
          <a:ln w="152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87376" y="783173"/>
            <a:ext cx="9617248" cy="5262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Suite à un commentaire</a:t>
            </a:r>
          </a:p>
          <a:p>
            <a:pPr algn="ctr"/>
            <a:r>
              <a:rPr lang="fr-FR" sz="4800" b="1" spc="50" dirty="0" smtClean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 fait sur un de mes</a:t>
            </a:r>
          </a:p>
          <a:p>
            <a:pPr algn="ctr"/>
            <a:r>
              <a:rPr lang="fr-FR" sz="4800" b="1" spc="50" dirty="0" smtClean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err="1" smtClean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pps</a:t>
            </a:r>
            <a:r>
              <a:rPr lang="fr-FR" sz="4800" b="1" spc="50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qui lui déplait les</a:t>
            </a:r>
          </a:p>
          <a:p>
            <a:pPr algn="ctr"/>
            <a:r>
              <a:rPr lang="fr-FR" sz="4800" b="1" spc="50" dirty="0" smtClean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menaces qu’elle lui fait ,</a:t>
            </a:r>
          </a:p>
          <a:p>
            <a:pPr algn="ctr"/>
            <a:r>
              <a:rPr lang="fr-FR" sz="4800" b="1" spc="50" dirty="0" smtClean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plus le droit à la liberté</a:t>
            </a:r>
          </a:p>
          <a:p>
            <a:pPr algn="ctr"/>
            <a:r>
              <a:rPr lang="fr-FR" sz="4800" b="1" spc="50" dirty="0" smtClean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d’expression , car elle n’en</a:t>
            </a:r>
          </a:p>
          <a:p>
            <a:pPr algn="ctr"/>
            <a:r>
              <a:rPr lang="fr-FR" sz="4800" b="1" spc="50" dirty="0" smtClean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est pas nommée nullement</a:t>
            </a:r>
            <a:endParaRPr lang="fr-FR" sz="4800" b="1" cap="none" spc="50" dirty="0">
              <a:ln w="0"/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1106129" y="589935"/>
            <a:ext cx="10047984" cy="5649456"/>
          </a:xfrm>
          <a:prstGeom prst="roundRect">
            <a:avLst/>
          </a:prstGeom>
          <a:noFill/>
          <a:ln w="152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194560" y="1152505"/>
            <a:ext cx="78028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oadway" panose="04040905080B02020502" pitchFamily="82" charset="0"/>
              </a:rPr>
              <a:t>merci ma chère </a:t>
            </a:r>
            <a:r>
              <a:rPr lang="fr-FR" sz="3200" b="1" dirty="0" err="1" smtClean="0">
                <a:latin typeface="Broadway" panose="04040905080B02020502" pitchFamily="82" charset="0"/>
              </a:rPr>
              <a:t>xxxxxxx</a:t>
            </a:r>
            <a:r>
              <a:rPr lang="fr-FR" sz="3200" b="1" dirty="0" smtClean="0">
                <a:latin typeface="Broadway" panose="04040905080B02020502" pitchFamily="82" charset="0"/>
              </a:rPr>
              <a:t> </a:t>
            </a:r>
            <a:r>
              <a:rPr lang="fr-FR" sz="3200" b="1" dirty="0">
                <a:latin typeface="Broadway" panose="04040905080B02020502" pitchFamily="82" charset="0"/>
              </a:rPr>
              <a:t>pour tes beaux si je peux dire ... COMMENTAIRES .... que tu laisses</a:t>
            </a:r>
          </a:p>
          <a:p>
            <a:endParaRPr lang="fr-FR" sz="3200" b="1" dirty="0">
              <a:latin typeface="Broadway" panose="04040905080B02020502" pitchFamily="82" charset="0"/>
            </a:endParaRPr>
          </a:p>
          <a:p>
            <a:r>
              <a:rPr lang="fr-FR" sz="3200" b="1" dirty="0">
                <a:latin typeface="Broadway" panose="04040905080B02020502" pitchFamily="82" charset="0"/>
              </a:rPr>
              <a:t>sur moi .... AVANT de porter un jugement il faut Réfléchir , tu sais je vais faire un diapo avec tes beaux commentaires, COPIER /COLLER </a:t>
            </a:r>
            <a:r>
              <a:rPr lang="fr-FR" sz="3200" b="1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386733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72" r="80" b="26197"/>
          <a:stretch/>
        </p:blipFill>
        <p:spPr>
          <a:xfrm>
            <a:off x="2031995" y="1338470"/>
            <a:ext cx="8196789" cy="4147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3083701" y="288503"/>
            <a:ext cx="6024598" cy="62478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tu en rêves de</a:t>
            </a: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moi la nuit ? </a:t>
            </a:r>
            <a:endParaRPr lang="fr-FR" sz="40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1106129" y="589935"/>
            <a:ext cx="10047984" cy="5649456"/>
          </a:xfrm>
          <a:prstGeom prst="roundRect">
            <a:avLst/>
          </a:prstGeom>
          <a:noFill/>
          <a:ln w="152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521250" y="567730"/>
            <a:ext cx="921774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atin typeface="Broadway" panose="04040905080B02020502" pitchFamily="82" charset="0"/>
              </a:rPr>
              <a:t>    </a:t>
            </a:r>
            <a:r>
              <a:rPr lang="fr-FR" sz="4000" b="1" dirty="0" smtClean="0">
                <a:latin typeface="Broadway" panose="04040905080B02020502" pitchFamily="82" charset="0"/>
              </a:rPr>
              <a:t>A </a:t>
            </a:r>
            <a:r>
              <a:rPr lang="fr-FR" sz="4000" b="1" dirty="0">
                <a:latin typeface="Broadway" panose="04040905080B02020502" pitchFamily="82" charset="0"/>
              </a:rPr>
              <a:t>bientôt tu verras </a:t>
            </a:r>
            <a:r>
              <a:rPr lang="fr-FR" sz="4000" b="1" dirty="0" smtClean="0">
                <a:latin typeface="Broadway" panose="04040905080B02020502" pitchFamily="82" charset="0"/>
              </a:rPr>
              <a:t>un    diapo </a:t>
            </a:r>
            <a:r>
              <a:rPr lang="fr-FR" sz="4000" b="1" dirty="0">
                <a:latin typeface="Broadway" panose="04040905080B02020502" pitchFamily="82" charset="0"/>
              </a:rPr>
              <a:t>qui te </a:t>
            </a:r>
            <a:r>
              <a:rPr lang="fr-FR" sz="4000" b="1" dirty="0" smtClean="0">
                <a:latin typeface="Broadway" panose="04040905080B02020502" pitchFamily="82" charset="0"/>
              </a:rPr>
              <a:t>concerne</a:t>
            </a:r>
          </a:p>
          <a:p>
            <a:r>
              <a:rPr lang="fr-FR" sz="4000" b="1" dirty="0">
                <a:latin typeface="Broadway" panose="04040905080B02020502" pitchFamily="82" charset="0"/>
              </a:rPr>
              <a:t> </a:t>
            </a:r>
            <a:r>
              <a:rPr lang="fr-FR" sz="4000" b="1" dirty="0" smtClean="0">
                <a:latin typeface="Broadway" panose="04040905080B02020502" pitchFamily="82" charset="0"/>
              </a:rPr>
              <a:t>     ! </a:t>
            </a:r>
            <a:r>
              <a:rPr lang="fr-FR" sz="4000" b="1" dirty="0">
                <a:latin typeface="Broadway" panose="04040905080B02020502" pitchFamily="82" charset="0"/>
              </a:rPr>
              <a:t>NORMAL!!!! </a:t>
            </a:r>
            <a:r>
              <a:rPr lang="fr-FR" sz="4000" b="1" dirty="0" smtClean="0">
                <a:latin typeface="Broadway" panose="04040905080B02020502" pitchFamily="82" charset="0"/>
              </a:rPr>
              <a:t>Mon</a:t>
            </a:r>
          </a:p>
          <a:p>
            <a:r>
              <a:rPr lang="fr-FR" sz="4000" b="1" dirty="0" smtClean="0">
                <a:latin typeface="Broadway" panose="04040905080B02020502" pitchFamily="82" charset="0"/>
              </a:rPr>
              <a:t> </a:t>
            </a:r>
            <a:r>
              <a:rPr lang="fr-FR" sz="4000" b="1" dirty="0">
                <a:latin typeface="Broadway" panose="04040905080B02020502" pitchFamily="82" charset="0"/>
              </a:rPr>
              <a:t>diapo sera beau </a:t>
            </a:r>
            <a:r>
              <a:rPr lang="fr-FR" sz="4000" b="1" dirty="0" smtClean="0">
                <a:latin typeface="Broadway" panose="04040905080B02020502" pitchFamily="82" charset="0"/>
              </a:rPr>
              <a:t>avec mon </a:t>
            </a:r>
            <a:r>
              <a:rPr lang="fr-FR" sz="4000" b="1" dirty="0">
                <a:latin typeface="Broadway" panose="04040905080B02020502" pitchFamily="82" charset="0"/>
              </a:rPr>
              <a:t>diapo sera beau avec tes commentaires !!!</a:t>
            </a:r>
            <a:endParaRPr lang="fr-FR" sz="4000" b="1" dirty="0" smtClean="0">
              <a:latin typeface="Broadway" panose="04040905080B02020502" pitchFamily="82" charset="0"/>
            </a:endParaRPr>
          </a:p>
          <a:p>
            <a:r>
              <a:rPr lang="fr-FR" sz="4000" b="1" dirty="0" smtClean="0">
                <a:latin typeface="Broadway" panose="04040905080B02020502" pitchFamily="82" charset="0"/>
              </a:rPr>
              <a:t> </a:t>
            </a:r>
            <a:r>
              <a:rPr lang="fr-FR" sz="4000" b="1" dirty="0">
                <a:latin typeface="Broadway" panose="04040905080B02020502" pitchFamily="82" charset="0"/>
              </a:rPr>
              <a:t>tes commentaires </a:t>
            </a:r>
            <a:r>
              <a:rPr lang="fr-FR" sz="4000" b="1" dirty="0" smtClean="0">
                <a:latin typeface="Broadway" panose="04040905080B02020502" pitchFamily="82" charset="0"/>
              </a:rPr>
              <a:t>!!!</a:t>
            </a:r>
            <a:r>
              <a:rPr lang="fr-FR" sz="4000" b="1" dirty="0">
                <a:latin typeface="Broadway" panose="04040905080B02020502" pitchFamily="82" charset="0"/>
              </a:rPr>
              <a:t> </a:t>
            </a:r>
            <a:r>
              <a:rPr lang="fr-FR" sz="4000" b="1" dirty="0" smtClean="0">
                <a:latin typeface="Broadway" panose="04040905080B02020502" pitchFamily="82" charset="0"/>
              </a:rPr>
              <a:t>Donc menaces à un membre de     Planète </a:t>
            </a:r>
            <a:r>
              <a:rPr lang="fr-FR" sz="4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( </a:t>
            </a:r>
            <a:r>
              <a:rPr lang="fr-FR" sz="32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Elle en est devenue parano )</a:t>
            </a:r>
            <a:endParaRPr lang="fr-FR" sz="32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82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0720" y="570112"/>
            <a:ext cx="10830560" cy="59093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vie c’est pas de faire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la maline sur internet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à vouloir démolir les 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ou d’y mettre son nez entre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deux amis ? Et d’y mettre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 bordel comme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d’habitude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105" y="419376"/>
            <a:ext cx="11181789" cy="6019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47242" y="809351"/>
            <a:ext cx="10697544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d’aider les autres sans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ta méchanceté habituelle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ta jalousie de jouer à faire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les faux amis , et jouant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au maximum ton orgueil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du respect d’abord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446559"/>
            <a:ext cx="11277600" cy="5803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7632" y="447120"/>
            <a:ext cx="8942832" cy="596782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554470" y="891876"/>
            <a:ext cx="9015994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Ces situations que l’ont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voie en image je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connais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donc sois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modeste car tu ne sais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pasce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que ta vie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réserve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1983" y="477779"/>
            <a:ext cx="9908033" cy="60016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Respectes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ces handicapés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qui ne te disent rien , et 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répares toi-même ton pc ,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toi qui te dis si compétente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oui mon œil puisque tu en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fais appel à d’autres ,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comme à moi perso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! Et 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à mes amie)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710" y="268086"/>
            <a:ext cx="11278578" cy="623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711" y="246038"/>
            <a:ext cx="11278578" cy="623338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94619" y="612844"/>
            <a:ext cx="1002890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atin typeface="Broadway" panose="04040905080B02020502" pitchFamily="82" charset="0"/>
              </a:rPr>
              <a:t>Jusqu’à évoquer l’Evangile ? ( St Luc )</a:t>
            </a:r>
          </a:p>
          <a:p>
            <a:endParaRPr lang="fr-FR" sz="3600" b="1" dirty="0" smtClean="0">
              <a:latin typeface="Broadway" panose="04040905080B02020502" pitchFamily="82" charset="0"/>
            </a:endParaRPr>
          </a:p>
          <a:p>
            <a:r>
              <a:rPr lang="fr-FR" sz="3600" b="1" dirty="0" smtClean="0">
                <a:latin typeface="Broadway" panose="04040905080B02020502" pitchFamily="82" charset="0"/>
              </a:rPr>
              <a:t>On </a:t>
            </a:r>
            <a:r>
              <a:rPr lang="fr-FR" sz="3600" b="1" dirty="0">
                <a:latin typeface="Broadway" panose="04040905080B02020502" pitchFamily="82" charset="0"/>
              </a:rPr>
              <a:t>voit la paille dans l'</a:t>
            </a:r>
            <a:r>
              <a:rPr lang="fr-FR" sz="3600" b="1" dirty="0" err="1">
                <a:latin typeface="Broadway" panose="04040905080B02020502" pitchFamily="82" charset="0"/>
              </a:rPr>
              <a:t>oeil</a:t>
            </a:r>
            <a:r>
              <a:rPr lang="fr-FR" sz="3600" b="1" dirty="0">
                <a:latin typeface="Broadway" panose="04040905080B02020502" pitchFamily="82" charset="0"/>
              </a:rPr>
              <a:t> de son voisin, mais pas la poutre dans le sien." Nous sommes toujours plus sensibles aux défauts d'autrui, si infimes </a:t>
            </a:r>
            <a:r>
              <a:rPr lang="fr-FR" sz="3600" b="1" dirty="0" err="1">
                <a:latin typeface="Broadway" panose="04040905080B02020502" pitchFamily="82" charset="0"/>
              </a:rPr>
              <a:t>soit-ils</a:t>
            </a:r>
            <a:r>
              <a:rPr lang="fr-FR" sz="3600" b="1" dirty="0">
                <a:latin typeface="Broadway" panose="04040905080B02020502" pitchFamily="82" charset="0"/>
              </a:rPr>
              <a:t>, qu'à nos propres défauts, si flagrants soient-ils. Proverbe biblique. Ce proverbe apparaît dans l'Évangile selon Saint Luc.</a:t>
            </a:r>
          </a:p>
        </p:txBody>
      </p:sp>
    </p:spTree>
    <p:extLst>
      <p:ext uri="{BB962C8B-B14F-4D97-AF65-F5344CB8AC3E}">
        <p14:creationId xmlns:p14="http://schemas.microsoft.com/office/powerpoint/2010/main" val="647628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093" y="607798"/>
            <a:ext cx="11278578" cy="6236749"/>
          </a:xfrm>
          <a:prstGeom prst="rect">
            <a:avLst/>
          </a:prstGeom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t="21900" r="7825" b="14912"/>
          <a:stretch/>
        </p:blipFill>
        <p:spPr>
          <a:xfrm>
            <a:off x="1075660" y="1262269"/>
            <a:ext cx="10323443" cy="433346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9345763" y="1362200"/>
            <a:ext cx="86273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XXX</a:t>
            </a:r>
            <a:endParaRPr lang="fr-FR" sz="3200" b="1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7504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711" y="246038"/>
            <a:ext cx="11278578" cy="623338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38234" y="519103"/>
            <a:ext cx="971554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 rappelle d’un chère amis disparus son</a:t>
            </a:r>
          </a:p>
          <a:p>
            <a:pPr algn="ctr"/>
            <a:r>
              <a:rPr lang="fr-FR" sz="32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texte mis en ligne à une certaine époque</a:t>
            </a:r>
            <a:endParaRPr lang="fr-FR" sz="3200" b="1" cap="none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" t="37418" r="12103" b="16345"/>
          <a:stretch/>
        </p:blipFill>
        <p:spPr>
          <a:xfrm>
            <a:off x="1238235" y="1551530"/>
            <a:ext cx="9817732" cy="466987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346059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7000">
        <p:wedge/>
      </p:transition>
    </mc:Choice>
    <mc:Fallback>
      <p:transition spd="slow" advTm="2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711" y="246038"/>
            <a:ext cx="11278578" cy="623338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57739" y="823573"/>
            <a:ext cx="927652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rgbClr val="FF0000"/>
                </a:solidFill>
                <a:latin typeface="Broadway" panose="04040905080B02020502" pitchFamily="82" charset="0"/>
              </a:rPr>
              <a:t>Il me semble que nous sommes sur un site de Paix et de détente NON </a:t>
            </a:r>
            <a:r>
              <a:rPr lang="fr-FR" sz="36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?</a:t>
            </a:r>
          </a:p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Mais aussi de partage et d’Echanges et surtout d’aides aux autres sans que quelqu’un n’intervienne dans ces échangent ? Qui ne l’intéresse nullement ! Ce besoin d’y mettre son nez de fouineuse partout et de tout régenter  !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832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144" r="145" b="10781"/>
          <a:stretch/>
        </p:blipFill>
        <p:spPr>
          <a:xfrm>
            <a:off x="2170010" y="1108219"/>
            <a:ext cx="7875813" cy="4709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4437" y="-1962"/>
            <a:ext cx="11883125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je sais que tu m’adores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que je te manque ma chérie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1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025381">
            <a:off x="4503299" y="13857"/>
            <a:ext cx="2811772" cy="7039423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84960">
                <a:srgbClr val="888115"/>
              </a:gs>
              <a:gs pos="47000">
                <a:srgbClr val="FFFF00"/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chemeClr val="accent6">
                  <a:lumMod val="75000"/>
                </a:schemeClr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838008">
            <a:off x="4821026" y="-89817"/>
            <a:ext cx="2851159" cy="715226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rgbClr val="FFC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190500" cap="rnd">
            <a:noFill/>
            <a:prstDash val="solid"/>
          </a:ln>
          <a:effectLst>
            <a:glow rad="2032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  <a:softEdge rad="6350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5000">
                <a:schemeClr val="accent6">
                  <a:lumMod val="60000"/>
                  <a:lumOff val="40000"/>
                </a:schemeClr>
              </a:gs>
              <a:gs pos="73000">
                <a:srgbClr val="FF0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60000"/>
                  <a:lumOff val="40000"/>
                </a:schemeClr>
              </a:gs>
              <a:gs pos="73000">
                <a:srgbClr val="0070C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22169" y="1101499"/>
            <a:ext cx="6248086" cy="53589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Diablesse en Furie en Ariège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110743" y="154983"/>
            <a:ext cx="7970513" cy="6586780"/>
          </a:xfrm>
          <a:prstGeom prst="ellipse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  <a:ln>
            <a:noFill/>
          </a:ln>
        </p:spPr>
        <p:txBody>
          <a:bodyPr/>
          <a:lstStyle/>
          <a:p>
            <a:r>
              <a:rPr lang="fr-FR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68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7" grpId="0" animBg="1"/>
    </p:bld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330</TotalTime>
  <Words>721</Words>
  <Application>Microsoft Office PowerPoint</Application>
  <PresentationFormat>Grand écran</PresentationFormat>
  <Paragraphs>195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1" baseType="lpstr">
      <vt:lpstr>Arial</vt:lpstr>
      <vt:lpstr>Broadway</vt:lpstr>
      <vt:lpstr>Brush Script MT</vt:lpstr>
      <vt:lpstr>Calibri</vt:lpstr>
      <vt:lpstr>Calibri Light</vt:lpstr>
      <vt:lpstr>Kunstler Script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47</cp:revision>
  <dcterms:created xsi:type="dcterms:W3CDTF">2021-04-24T11:53:14Z</dcterms:created>
  <dcterms:modified xsi:type="dcterms:W3CDTF">2021-05-24T08:18:28Z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