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68" r:id="rId7"/>
    <p:sldId id="264" r:id="rId8"/>
    <p:sldId id="261" r:id="rId9"/>
    <p:sldId id="259" r:id="rId10"/>
    <p:sldId id="263" r:id="rId11"/>
    <p:sldId id="265" r:id="rId12"/>
    <p:sldId id="266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7cwaQlRaMjpKONZRKrJ+Q==" hashData="1qVtIwoKqYK2aXJDaZ+HvJ97p8Hhdd+FFYbduSe8KqtC2KC8gIGZwUJTxHg2BUtaB2J+VIBarmL3c3M38Ye+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00B05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3613" y="806888"/>
            <a:ext cx="9660193" cy="52218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35484" y="2367171"/>
            <a:ext cx="8921032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Choses Cool ou pas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très cool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_Biscaya.wav"/>
          </p:stSnd>
        </p:sndAc>
      </p:transition>
    </mc:Choice>
    <mc:Fallback>
      <p:transition spd="slow" advTm="7000">
        <p:wedge/>
        <p:sndAc>
          <p:stSnd loop="1">
            <p:snd r:embed="rId3" name="_Biscay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0303" y="1859339"/>
            <a:ext cx="98513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Choses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pas très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cool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qui peuvent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survenir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pendant la vie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09638" y="843677"/>
            <a:ext cx="1044416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Comme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si l'hyper simulation appelée 'vie' n'était pas déjà assez difficile,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mais là se sont les rumeurs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67" r="184" b="17081"/>
          <a:stretch/>
        </p:blipFill>
        <p:spPr>
          <a:xfrm>
            <a:off x="1257299" y="838481"/>
            <a:ext cx="9572625" cy="5181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750"/>
          <a:stretch/>
        </p:blipFill>
        <p:spPr>
          <a:xfrm>
            <a:off x="3190834" y="851205"/>
            <a:ext cx="5810331" cy="5155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862" y="782455"/>
            <a:ext cx="5172075" cy="5216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88" r="-1451" b="12512"/>
          <a:stretch/>
        </p:blipFill>
        <p:spPr>
          <a:xfrm>
            <a:off x="2951005" y="840492"/>
            <a:ext cx="6289990" cy="517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67" r="166" b="4791"/>
          <a:stretch/>
        </p:blipFill>
        <p:spPr>
          <a:xfrm>
            <a:off x="3346242" y="818078"/>
            <a:ext cx="5454858" cy="5211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4214" y="792058"/>
            <a:ext cx="5203571" cy="5228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2" b="7708"/>
          <a:stretch/>
        </p:blipFill>
        <p:spPr>
          <a:xfrm>
            <a:off x="2602706" y="845906"/>
            <a:ext cx="6986588" cy="5166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11465"/>
          <a:stretch/>
        </p:blipFill>
        <p:spPr>
          <a:xfrm>
            <a:off x="3168065" y="850106"/>
            <a:ext cx="5855870" cy="515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575" y="790575"/>
            <a:ext cx="5210175" cy="52101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5856" t="81010" r="3586" b="10209"/>
          <a:stretch/>
        </p:blipFill>
        <p:spPr>
          <a:xfrm>
            <a:off x="7400925" y="5400674"/>
            <a:ext cx="1071562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575" y="790575"/>
            <a:ext cx="5195888" cy="51958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5093" t="81082" r="3752" b="10391"/>
          <a:stretch/>
        </p:blipFill>
        <p:spPr>
          <a:xfrm>
            <a:off x="7343775" y="5414170"/>
            <a:ext cx="1100138" cy="44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3" b="8098"/>
          <a:stretch/>
        </p:blipFill>
        <p:spPr>
          <a:xfrm>
            <a:off x="3271546" y="817721"/>
            <a:ext cx="5648907" cy="5176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549" y="816637"/>
            <a:ext cx="9656901" cy="522472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7281" y="1488095"/>
            <a:ext cx="9137438" cy="4324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C’était Choses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 ou pas très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139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2021-01-06T18:26:06Z</dcterms:created>
  <dcterms:modified xsi:type="dcterms:W3CDTF">2021-01-22T18:15:49Z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