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8" r:id="rId3"/>
    <p:sldId id="260" r:id="rId4"/>
    <p:sldId id="262" r:id="rId5"/>
    <p:sldId id="257" r:id="rId6"/>
    <p:sldId id="259" r:id="rId7"/>
    <p:sldId id="261" r:id="rId8"/>
    <p:sldId id="263" r:id="rId9"/>
    <p:sldId id="265" r:id="rId10"/>
    <p:sldId id="264" r:id="rId11"/>
    <p:sldId id="269" r:id="rId12"/>
    <p:sldId id="266" r:id="rId13"/>
    <p:sldId id="267" r:id="rId14"/>
    <p:sldId id="268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sf7yWcxV5Nko/sT8nnLudQ==" hashData="jbjHLhX7Doi99h+3G7f+sLKv9rpy/pq3IdztV6iI02W3IuyaxJ2EW3a3Si/rWcZGdK5qBvtxSugNOlUuRZYZl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32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294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DF0166D-4138-4FAF-8025-06DA251438EB}" type="datetimeFigureOut">
              <a:rPr lang="fr-FR" smtClean="0"/>
              <a:t>22/01/2021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93C947-5A03-44F5-9EDD-07620D11D7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60144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34700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64155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53214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011953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363413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535900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738797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97476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243809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086122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847528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151250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98720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107985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13974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7CF66-7B6E-40BF-A1B9-E514CF2C2F0F}" type="datetime1">
              <a:rPr lang="fr-FR" smtClean="0"/>
              <a:t>22/01/2021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70205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12601-1C79-4305-87ED-F7E4471607E3}" type="datetime1">
              <a:rPr lang="fr-FR" smtClean="0"/>
              <a:t>22/01/2021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77875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12DC7-10A3-4456-ADC6-882C29E0C388}" type="datetime1">
              <a:rPr lang="fr-FR" smtClean="0"/>
              <a:t>22/01/2021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46776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1E6DC-03BC-4A7C-A2F9-D913676A0B22}" type="datetime1">
              <a:rPr lang="fr-FR" smtClean="0"/>
              <a:t>22/01/2021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24536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BF3E3-17CC-4FEE-B430-10D1BF5B9546}" type="datetime1">
              <a:rPr lang="fr-FR" smtClean="0"/>
              <a:t>22/01/2021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8883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F7A599-4649-4249-A9AD-699029DF52A0}" type="datetime1">
              <a:rPr lang="fr-FR" smtClean="0"/>
              <a:t>22/01/2021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55080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639B2C-1B4A-438C-AED1-71F07F7D9279}" type="datetime1">
              <a:rPr lang="fr-FR" smtClean="0"/>
              <a:t>22/01/2021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0869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3AB99-6D8A-4D03-96FD-D2096DA46982}" type="datetime1">
              <a:rPr lang="fr-FR" smtClean="0"/>
              <a:t>22/01/2021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67438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18248-87B5-4628-AA62-2167841411F0}" type="datetime1">
              <a:rPr lang="fr-FR" smtClean="0"/>
              <a:t>22/01/2021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6121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5E943-FCA7-4840-923F-032BFA97EBCE}" type="datetime1">
              <a:rPr lang="fr-FR" smtClean="0"/>
              <a:t>22/01/2021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0657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6ABA96-D037-4142-851A-7650847B5B8B}" type="datetime1">
              <a:rPr lang="fr-FR" smtClean="0"/>
              <a:t>22/01/2021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268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69000">
              <a:srgbClr val="00B050"/>
            </a:gs>
            <a:gs pos="92000">
              <a:srgbClr val="C00000"/>
            </a:gs>
            <a:gs pos="100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0969E5-B611-46E9-A41C-4F05DB948A8F}" type="datetime1">
              <a:rPr lang="fr-FR" smtClean="0"/>
              <a:t>22/01/2021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61643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53613" y="806888"/>
            <a:ext cx="9660193" cy="522183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635484" y="2367171"/>
            <a:ext cx="8921032" cy="21236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Choses Cool ou pas</a:t>
            </a:r>
          </a:p>
          <a:p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très cool </a:t>
            </a:r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N°4</a:t>
            </a:r>
            <a:endParaRPr lang="fr-FR" sz="66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72391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  <p:sndAc>
          <p:stSnd loop="1">
            <p:snd r:embed="rId3" name="_Biscaya.wav"/>
          </p:stSnd>
        </p:sndAc>
      </p:transition>
    </mc:Choice>
    <mc:Fallback>
      <p:transition spd="slow" advTm="7000">
        <p:wedge/>
        <p:sndAc>
          <p:stSnd loop="1">
            <p:snd r:embed="rId3" name="_Biscay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170303" y="1859339"/>
            <a:ext cx="9851393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Choses </a:t>
            </a:r>
            <a:r>
              <a:rPr lang="fr-FR" sz="66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pas très </a:t>
            </a:r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cool</a:t>
            </a:r>
          </a:p>
          <a:p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r>
              <a:rPr lang="fr-FR" sz="66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qui peuvent </a:t>
            </a:r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survenir</a:t>
            </a:r>
          </a:p>
          <a:p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   pendant la vie</a:t>
            </a:r>
            <a:endParaRPr lang="fr-FR" sz="66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48950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909638" y="843677"/>
            <a:ext cx="10444162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Comme </a:t>
            </a:r>
            <a:r>
              <a:rPr lang="fr-FR" sz="66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si l'hyper simulation appelée 'vie' n'était pas déjà assez difficile, </a:t>
            </a:r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mais là se sont les rumeurs</a:t>
            </a:r>
            <a:endParaRPr lang="fr-FR" sz="66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5614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6967" r="184" b="17081"/>
          <a:stretch/>
        </p:blipFill>
        <p:spPr>
          <a:xfrm>
            <a:off x="1257299" y="838481"/>
            <a:ext cx="9572625" cy="51810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470603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8750" y="801837"/>
            <a:ext cx="9210675" cy="51846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94602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8226" y="800100"/>
            <a:ext cx="10086974" cy="52149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420868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56" b="5416"/>
          <a:stretch/>
        </p:blipFill>
        <p:spPr>
          <a:xfrm>
            <a:off x="2088356" y="830768"/>
            <a:ext cx="8015287" cy="51964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761803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b="3753"/>
          <a:stretch/>
        </p:blipFill>
        <p:spPr>
          <a:xfrm>
            <a:off x="3133706" y="828460"/>
            <a:ext cx="5924588" cy="52010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93861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80" b="5025"/>
          <a:stretch/>
        </p:blipFill>
        <p:spPr>
          <a:xfrm>
            <a:off x="2993230" y="815014"/>
            <a:ext cx="6205539" cy="518225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621175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86038" y="803366"/>
            <a:ext cx="6972299" cy="521564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033962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3737" y="807387"/>
            <a:ext cx="5724525" cy="51975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99529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43250" y="827768"/>
            <a:ext cx="5857875" cy="51605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941300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16735" y="807055"/>
            <a:ext cx="5441515" cy="51651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296744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86125" y="833211"/>
            <a:ext cx="5586413" cy="516078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074067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67549" y="816637"/>
            <a:ext cx="9656901" cy="5224725"/>
          </a:xfrm>
          <a:prstGeom prst="rect">
            <a:avLst/>
          </a:prstGeom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527281" y="1488095"/>
            <a:ext cx="9137438" cy="432426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C’était Choses</a:t>
            </a:r>
          </a:p>
          <a:p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Cool ou pas très</a:t>
            </a:r>
          </a:p>
          <a:p>
            <a:r>
              <a:rPr lang="fr-FR" sz="8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</a:t>
            </a:r>
            <a:r>
              <a:rPr lang="fr-FR" sz="115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cool</a:t>
            </a:r>
            <a:endParaRPr lang="fr-FR" sz="115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8739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 tmFilter="0,0; .5, 1; 1, 1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499</TotalTime>
  <Words>139</Words>
  <Application>Microsoft Office PowerPoint</Application>
  <PresentationFormat>Grand écran</PresentationFormat>
  <Paragraphs>69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28</cp:revision>
  <dcterms:created xsi:type="dcterms:W3CDTF">2021-01-06T18:26:06Z</dcterms:created>
  <dcterms:modified xsi:type="dcterms:W3CDTF">2021-01-22T18:02:08Z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