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60" r:id="rId4"/>
    <p:sldId id="262" r:id="rId5"/>
    <p:sldId id="257" r:id="rId6"/>
    <p:sldId id="259" r:id="rId7"/>
    <p:sldId id="261" r:id="rId8"/>
    <p:sldId id="263" r:id="rId9"/>
    <p:sldId id="264" r:id="rId10"/>
    <p:sldId id="265" r:id="rId11"/>
    <p:sldId id="269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oKOloweVevE91AIZaD8Sw==" hashData="Q7w73MaJmw1k0cpZbkULbvZ0R5E0oZ5i3Oy8dm9M4p0fW2zaZZd8QOM58/HyLR2e1pq5Qehafn9xTeHX0oLhw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2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F0166D-4138-4FAF-8025-06DA251438EB}" type="datetimeFigureOut">
              <a:rPr lang="fr-FR" smtClean="0"/>
              <a:t>22/01/2021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3C947-5A03-44F5-9EDD-07620D11D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14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3470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415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32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0119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634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3590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3879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747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8612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380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4752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5125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9872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0798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1397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7CF66-7B6E-40BF-A1B9-E514CF2C2F0F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7020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12601-1C79-4305-87ED-F7E4471607E3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8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12DC7-10A3-4456-ADC6-882C29E0C388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77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1E6DC-03BC-4A7C-A2F9-D913676A0B22}" type="datetime1">
              <a:rPr lang="fr-FR" smtClean="0"/>
              <a:t>22/01/2021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45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BF3E3-17CC-4FEE-B430-10D1BF5B9546}" type="datetime1">
              <a:rPr lang="fr-FR" smtClean="0"/>
              <a:t>22/01/2021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883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7A599-4649-4249-A9AD-699029DF52A0}" type="datetime1">
              <a:rPr lang="fr-FR" smtClean="0"/>
              <a:t>22/01/2021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508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9B2C-1B4A-438C-AED1-71F07F7D9279}" type="datetime1">
              <a:rPr lang="fr-FR" smtClean="0"/>
              <a:t>22/01/2021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86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3AB99-6D8A-4D03-96FD-D2096DA46982}" type="datetime1">
              <a:rPr lang="fr-FR" smtClean="0"/>
              <a:t>22/01/2021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743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18248-87B5-4628-AA62-2167841411F0}" type="datetime1">
              <a:rPr lang="fr-FR" smtClean="0"/>
              <a:t>22/01/2021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121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E943-FCA7-4840-923F-032BFA97EBCE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0657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BA96-D037-4142-851A-7650847B5B8B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26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rgbClr val="00B050"/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969E5-B611-46E9-A41C-4F05DB948A8F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164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3613" y="806888"/>
            <a:ext cx="9660193" cy="52218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35484" y="2367171"/>
            <a:ext cx="8921032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Choses Cool ou pas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très cool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723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  <p:sndAc>
          <p:stSnd loop="1">
            <p:snd r:embed="rId3" name="_Biscaya.wav"/>
          </p:stSnd>
        </p:sndAc>
      </p:transition>
    </mc:Choice>
    <mc:Fallback>
      <p:transition spd="slow" advTm="7000">
        <p:wedge/>
        <p:sndAc>
          <p:stSnd loop="1">
            <p:snd r:embed="rId3" name="_Biscay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70303" y="1859339"/>
            <a:ext cx="985139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Choses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pas très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cool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qui peuvent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survenir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pendant la vie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4895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09638" y="843677"/>
            <a:ext cx="1044416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Comme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si l'hyper simulation appelée 'vie' n'était pas déjà assez difficile,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mais là se sont les rumeurs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61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967" r="184" b="17081"/>
          <a:stretch/>
        </p:blipFill>
        <p:spPr>
          <a:xfrm>
            <a:off x="1257299" y="838481"/>
            <a:ext cx="9572625" cy="51810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7060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7513" y="806658"/>
            <a:ext cx="6216422" cy="51940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460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8837" y="856956"/>
            <a:ext cx="7934326" cy="51440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208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938" y="789781"/>
            <a:ext cx="6218873" cy="51823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618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0413" y="817093"/>
            <a:ext cx="5672137" cy="5150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386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8900" y="805815"/>
            <a:ext cx="6934200" cy="5200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339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7575" y="852487"/>
            <a:ext cx="5153025" cy="51530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211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2917" y="842962"/>
            <a:ext cx="9220625" cy="5157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9952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556" y="858984"/>
            <a:ext cx="5576888" cy="51400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4130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1838" y="825475"/>
            <a:ext cx="5600700" cy="51631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9674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6516" y="800100"/>
            <a:ext cx="8426370" cy="5200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740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7549" y="816637"/>
            <a:ext cx="9656901" cy="5224725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27281" y="1488095"/>
            <a:ext cx="9137438" cy="43242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C’était Choses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Cool ou pas très</a:t>
            </a:r>
          </a:p>
          <a:p>
            <a:r>
              <a:rPr lang="fr-FR" sz="8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cool</a:t>
            </a:r>
            <a:endParaRPr lang="fr-FR" sz="115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73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495</TotalTime>
  <Words>139</Words>
  <Application>Microsoft Office PowerPoint</Application>
  <PresentationFormat>Grand écran</PresentationFormat>
  <Paragraphs>69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27</cp:revision>
  <dcterms:created xsi:type="dcterms:W3CDTF">2021-01-06T18:26:06Z</dcterms:created>
  <dcterms:modified xsi:type="dcterms:W3CDTF">2021-01-22T17:43:32Z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