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00B05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3613" y="806888"/>
            <a:ext cx="9660193" cy="52218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35484" y="2367171"/>
            <a:ext cx="8921032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Choses Cool ou pas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très cool N°2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_Biscaya.wav"/>
          </p:stSnd>
        </p:sndAc>
      </p:transition>
    </mc:Choice>
    <mc:Fallback>
      <p:transition spd="slow" advTm="7000">
        <p:wedge/>
        <p:sndAc>
          <p:stSnd loop="1">
            <p:snd r:embed="rId3" name="_Biscay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0303" y="1859339"/>
            <a:ext cx="98513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Choses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pas très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cool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qui peuvent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survenir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pendant la vie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09638" y="843677"/>
            <a:ext cx="1044416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 si l'hyper simulation appelée 'vie' n'était pas déjà assez difficile,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mais là se sont les rumeurs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67" r="184" b="17081"/>
          <a:stretch/>
        </p:blipFill>
        <p:spPr>
          <a:xfrm>
            <a:off x="1257299" y="838481"/>
            <a:ext cx="9572625" cy="5181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12958"/>
            <a:ext cx="5010150" cy="5186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20" b="42951"/>
          <a:stretch/>
        </p:blipFill>
        <p:spPr>
          <a:xfrm>
            <a:off x="2628959" y="828529"/>
            <a:ext cx="6934082" cy="5200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468" b="27031"/>
          <a:stretch/>
        </p:blipFill>
        <p:spPr>
          <a:xfrm>
            <a:off x="2056400" y="839152"/>
            <a:ext cx="8079199" cy="5133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32708"/>
          <a:stretch/>
        </p:blipFill>
        <p:spPr>
          <a:xfrm>
            <a:off x="1931193" y="809679"/>
            <a:ext cx="8329613" cy="5192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29792"/>
          <a:stretch/>
        </p:blipFill>
        <p:spPr>
          <a:xfrm>
            <a:off x="2027217" y="812958"/>
            <a:ext cx="8137565" cy="5186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692" r="-781" b="31250"/>
          <a:stretch/>
        </p:blipFill>
        <p:spPr>
          <a:xfrm>
            <a:off x="1767061" y="826394"/>
            <a:ext cx="8657878" cy="5159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6250" r="138" b="26042"/>
          <a:stretch/>
        </p:blipFill>
        <p:spPr>
          <a:xfrm>
            <a:off x="1871663" y="814387"/>
            <a:ext cx="8407173" cy="515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793" r="-1075" b="29785"/>
          <a:stretch/>
        </p:blipFill>
        <p:spPr>
          <a:xfrm>
            <a:off x="1540985" y="818363"/>
            <a:ext cx="9110030" cy="5175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21" b="36173"/>
          <a:stretch/>
        </p:blipFill>
        <p:spPr>
          <a:xfrm>
            <a:off x="1880824" y="817759"/>
            <a:ext cx="8430351" cy="5176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78" b="12500"/>
          <a:stretch/>
        </p:blipFill>
        <p:spPr>
          <a:xfrm>
            <a:off x="2664618" y="835878"/>
            <a:ext cx="6862763" cy="5186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549" y="816637"/>
            <a:ext cx="9656901" cy="522472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7281" y="1488095"/>
            <a:ext cx="9137438" cy="4324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C’était Choses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 ou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très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138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2021-01-06T18:26:06Z</dcterms:created>
  <dcterms:modified xsi:type="dcterms:W3CDTF">2021-01-22T17:28:45Z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