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qXCVWXkTi0kshW6fN5lFA==" hashData="0M6fAwKewgh9H+jLWnpkhcxLopa+AakSGAxjtWLQP+wdSseZAEV6UrmKqrWqdpTiXiC/J/LWsoXguC7NYXJI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834983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n’ 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594" y="1302025"/>
            <a:ext cx="6834810" cy="42539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3802" y="1339786"/>
            <a:ext cx="7768579" cy="4093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6779" y="1404730"/>
            <a:ext cx="7991739" cy="39491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043" y="903175"/>
            <a:ext cx="5844209" cy="4954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2319" y="1206615"/>
            <a:ext cx="6149008" cy="4444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1143000"/>
            <a:ext cx="6096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114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44</cp:revision>
  <dcterms:created xsi:type="dcterms:W3CDTF">2021-04-28T07:44:49Z</dcterms:created>
  <dcterms:modified xsi:type="dcterms:W3CDTF">2021-05-04T18:46:18Z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