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5" r:id="rId2"/>
    <p:sldId id="258" r:id="rId3"/>
    <p:sldId id="273" r:id="rId4"/>
    <p:sldId id="274" r:id="rId5"/>
    <p:sldId id="275" r:id="rId6"/>
    <p:sldId id="280" r:id="rId7"/>
    <p:sldId id="277" r:id="rId8"/>
    <p:sldId id="278" r:id="rId9"/>
    <p:sldId id="279" r:id="rId10"/>
    <p:sldId id="276" r:id="rId11"/>
    <p:sldId id="281" r:id="rId12"/>
    <p:sldId id="282" r:id="rId13"/>
    <p:sldId id="283" r:id="rId14"/>
    <p:sldId id="284" r:id="rId15"/>
    <p:sldId id="257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/Pyl9J8FtSt90hi6zOdvw==" hashData="1Cc75aYeyq7ZBL0CeLHi3/TZuVFdESBl26WQf0JJU78uKJQgUsBE/Kj9uL6+xysvDhghU5It42eeyvWxC4deg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0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90F85-F69B-401C-A1D9-94E204F9E44D}" type="datetimeFigureOut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ABAE4-26F7-4555-B47F-CE6E1B3DDE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30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42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064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785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964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040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913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343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2972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674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0353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645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83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144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175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84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3F19602-A305-4B84-9F43-27CC96ED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B03A1485-762B-49EA-A2D1-ED8D6A81AB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E986E88-9133-48DC-9C44-71AABF637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58069-A2F5-4C0F-B98D-12682EBC39F9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A6F664B1-AA08-4874-AF13-1F883A2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20ACB05-0801-4ED9-8B3E-8E5660F9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814545C-937F-4725-A098-EF7157C95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4444BEE-B394-42B3-8570-E08A0FCD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FD9751E1-7CC9-4176-816A-C1A2B7D4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0EEAA-5C10-4748-B102-A67B4CD6E16C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19F8D44-79CD-4223-9D89-11175B32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875A3266-10A8-4588-B78E-B4C93A68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3E5E499-0F32-4CB7-B227-E111D772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CFD494B2-4AE7-4B3E-A41C-A646BA2AD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3A6F491-C88A-483E-9C27-3B743EC39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20C39-FFFB-4A48-AC3F-865056652032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AD0710D-F9C5-47FC-9A9D-28B508EA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DD862DD-2A59-4403-A42A-1AF29EF40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D9C58ED-DCE1-4AD2-8D8C-40AE7693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E1694F4-E0D1-46B0-A501-06AF62B58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0781E2E0-E8A4-4BA1-8922-10313580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E57D3AFE-CF7B-4E90-B930-83E23904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A0E88-049F-4D7B-99FE-EB943E5C2723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C3AAC8EE-8B4B-4BFE-A21E-41530B67E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C61A65BC-CEA3-497A-8766-7EBD86EEC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8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B9924E5-2A68-4224-959A-7999045F1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F0259418-905B-4EE1-A067-7D18D8A67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C7A8B862-5A2B-40DF-BC18-A65C6D716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0A91BE72-910F-441B-B6F7-F821F6E2C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43594B2E-8A93-4C68-BE64-39161B42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EB0F1EC3-AAA5-49FE-9601-7623F8C9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9A54F-580E-4C30-A169-27865E60F178}" type="datetime1">
              <a:rPr lang="fr-FR" smtClean="0"/>
              <a:t>04/05/2021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9A1CB904-7E6A-4224-8BF3-D351F2EB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45B28699-CC3F-47F3-AC1A-6B12788A8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0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936B774-7440-4010-B8D7-93A41DCC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32432629-3E91-43FD-BD3B-4F0D775AB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1304-453C-4F99-9010-5A4FEEDBF2FA}" type="datetime1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CB93D409-4059-4988-A7F5-6A8CB9A3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C27B3D0F-D21F-466F-BEE2-FDA2B572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B58CBFFC-52FA-4442-A835-0C8AC1C5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9E16-10F5-4C89-8CFE-7D338B5731E7}" type="datetime1">
              <a:rPr lang="fr-FR" smtClean="0"/>
              <a:t>04/05/2021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C93DB347-B98A-4433-B875-2BBC40AD6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671EDCEE-0D8D-40CA-BAC2-4EBD1B4C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6C445E7-ECED-4412-ABA1-51F05FB9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E2A0C42-9266-4986-8F44-2AAA852C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91648FC7-CB6D-46E2-968C-11943F4E2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24B7E79F-D903-4136-B5E5-0B6B2839F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6C550-DC3E-4FBF-98CC-A64C9A299BDD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596E4A0A-D5DF-4006-9455-5280CF61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B571E33-045E-4C38-897D-377A8254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84B9394-F8B2-460E-9146-60D99C5C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F4561832-6908-4526-8434-E8488BEE0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5559724C-FE89-4C29-845F-0169075EE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7C642D78-6432-416D-B3D2-659F2DDB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906F9-E530-406A-84DA-92724BFB8DF7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87CD318C-A984-496B-8AF5-F678C590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958B6AB-E401-4BFD-952E-5BC302558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48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4C739AC-95DF-45FE-9354-BB9387BC9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D5779E9B-60E8-4137-A043-1CACE455C7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516DA73E-C82B-4C0F-A872-14879C73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9E0B4-918D-4CEC-8E86-609F394FF7EE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12B7FCA3-8BB1-4137-874A-7B0FFE770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40E5037-04CC-4A4E-92E6-B18C9256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0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07C95318-0C59-46FC-964E-ACD997F9A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4A244CDC-F34F-4D5B-92E0-9116C587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6BFB921F-3680-4521-B742-FB0E24B0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9F0FF-AD35-45E1-BA6B-722F72BC8C28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C11D0D7C-669A-4187-A660-C4A1D4F9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C6C1934C-B3A5-4F80-B765-27003A47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0">
              <a:schemeClr val="accent1">
                <a:lumMod val="5000"/>
                <a:lumOff val="95000"/>
              </a:schemeClr>
            </a:gs>
            <a:gs pos="64000">
              <a:srgbClr val="FF0000"/>
            </a:gs>
            <a:gs pos="33000">
              <a:schemeClr val="accent1">
                <a:lumMod val="45000"/>
                <a:lumOff val="55000"/>
              </a:schemeClr>
            </a:gs>
            <a:gs pos="82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5ADC492F-EE27-4D72-8875-535365F1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851CDB8-A3D6-4BBB-AEBC-F2D49EBFD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2A1CE85A-D4D6-4106-82AD-F9A98182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99567-4489-4DDB-B7E0-21EA36905651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4FE6CA1-580E-48CE-A092-FE075992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7FA8977-DDFC-4068-8216-F4B30438B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4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716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  <p:sndAc>
          <p:stSnd loop="1">
            <p:snd r:embed="rId3" name="Ennio  Morricone -  Bye  bye  colonel.wav"/>
          </p:stSnd>
        </p:sndAc>
      </p:transition>
    </mc:Choice>
    <mc:Fallback>
      <p:transition spd="slow" advTm="16000">
        <p:wedge/>
        <p:sndAc>
          <p:stSnd loop="1">
            <p:snd r:embed="rId3" name="Ennio  Morricone -  Bye  bye  colon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84154"/>
            <a:ext cx="11504149" cy="61087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50967" y="1839966"/>
            <a:ext cx="8834983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vérité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n’ offense</a:t>
            </a:r>
          </a:p>
          <a:p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que les menteurs </a:t>
            </a:r>
            <a:endParaRPr lang="fr-FR" sz="6600" b="1" dirty="0" smtClean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et menteuses</a:t>
            </a:r>
            <a:endParaRPr lang="fr-FR" sz="66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33570" y="4979287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N°8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847" r="4125" b="19453"/>
          <a:stretch/>
        </p:blipFill>
        <p:spPr>
          <a:xfrm>
            <a:off x="838200" y="565335"/>
            <a:ext cx="10515600" cy="5653196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036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6570" r="274" b="27520"/>
          <a:stretch/>
        </p:blipFill>
        <p:spPr>
          <a:xfrm>
            <a:off x="2782957" y="1293937"/>
            <a:ext cx="7005331" cy="39274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6561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2295" y="801662"/>
            <a:ext cx="8653669" cy="529522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227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46040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669" r="725" b="18558"/>
          <a:stretch/>
        </p:blipFill>
        <p:spPr>
          <a:xfrm>
            <a:off x="2729949" y="1205097"/>
            <a:ext cx="6799434" cy="44270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0047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989" r="271"/>
          <a:stretch/>
        </p:blipFill>
        <p:spPr>
          <a:xfrm>
            <a:off x="1868557" y="1041214"/>
            <a:ext cx="8587407" cy="4650538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649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" t="6472" r="217" b="15218"/>
          <a:stretch/>
        </p:blipFill>
        <p:spPr>
          <a:xfrm>
            <a:off x="2852062" y="1228952"/>
            <a:ext cx="6508539" cy="42539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2707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5879" y="614793"/>
            <a:ext cx="8560905" cy="562841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725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14127" y="1456223"/>
            <a:ext cx="7668073" cy="3818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2138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14584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6" y="589884"/>
            <a:ext cx="8613913" cy="561923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3906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101" r="-88" b="12145"/>
          <a:stretch/>
        </p:blipFill>
        <p:spPr>
          <a:xfrm>
            <a:off x="3236014" y="1235764"/>
            <a:ext cx="5719970" cy="43864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47752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622852"/>
            <a:ext cx="9117496" cy="5539409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03093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16" b="21632"/>
          <a:stretch/>
        </p:blipFill>
        <p:spPr>
          <a:xfrm>
            <a:off x="2480331" y="1465813"/>
            <a:ext cx="7132983" cy="39263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5892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15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629179" y="1443336"/>
            <a:ext cx="2758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99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114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40</cp:revision>
  <dcterms:created xsi:type="dcterms:W3CDTF">2021-04-28T07:44:49Z</dcterms:created>
  <dcterms:modified xsi:type="dcterms:W3CDTF">2021-05-04T18:34:56Z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