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85" r:id="rId2"/>
    <p:sldId id="258" r:id="rId3"/>
    <p:sldId id="273" r:id="rId4"/>
    <p:sldId id="274" r:id="rId5"/>
    <p:sldId id="275" r:id="rId6"/>
    <p:sldId id="280" r:id="rId7"/>
    <p:sldId id="277" r:id="rId8"/>
    <p:sldId id="278" r:id="rId9"/>
    <p:sldId id="279" r:id="rId10"/>
    <p:sldId id="276" r:id="rId11"/>
    <p:sldId id="281" r:id="rId12"/>
    <p:sldId id="282" r:id="rId13"/>
    <p:sldId id="283" r:id="rId14"/>
    <p:sldId id="284" r:id="rId15"/>
    <p:sldId id="257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IqA/5l3vxmKrXKPtJcNcw==" hashData="nqcQW/KuipD81BqwgPlMBeduWUxu96o7cLZv7p+V9Xj/koFb/BEV7sxE6PlxVorsgEId9sAygJFvRakC+cVWQ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20" autoAdjust="0"/>
    <p:restoredTop sz="94660"/>
  </p:normalViewPr>
  <p:slideViewPr>
    <p:cSldViewPr snapToGrid="0">
      <p:cViewPr varScale="1">
        <p:scale>
          <a:sx n="80" d="100"/>
          <a:sy n="80" d="100"/>
        </p:scale>
        <p:origin x="9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590F85-F69B-401C-A1D9-94E204F9E44D}" type="datetimeFigureOut">
              <a:rPr lang="fr-FR" smtClean="0"/>
              <a:t>04/05/2021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9ABAE4-26F7-4555-B47F-CE6E1B3DDE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53022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8429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30646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17857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49645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90408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99138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23431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29724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6747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603539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164589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5838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714461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217507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03845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D3F19602-A305-4B84-9F43-27CC96ED84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="" xmlns:a16="http://schemas.microsoft.com/office/drawing/2014/main" id="{B03A1485-762B-49EA-A2D1-ED8D6A81AB2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="" xmlns:a16="http://schemas.microsoft.com/office/drawing/2014/main" id="{7E986E88-9133-48DC-9C44-71AABF6372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58069-A2F5-4C0F-B98D-12682EBC39F9}" type="datetime1">
              <a:rPr lang="fr-FR" smtClean="0"/>
              <a:t>04/05/2021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="" xmlns:a16="http://schemas.microsoft.com/office/drawing/2014/main" id="{A6F664B1-AA08-4874-AF13-1F883A2A06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="" xmlns:a16="http://schemas.microsoft.com/office/drawing/2014/main" id="{320ACB05-0801-4ED9-8B3E-8E5660F91D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508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9814545C-937F-4725-A098-EF7157C950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="" xmlns:a16="http://schemas.microsoft.com/office/drawing/2014/main" id="{14444BEE-B394-42B3-8570-E08A0FCDA4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="" xmlns:a16="http://schemas.microsoft.com/office/drawing/2014/main" id="{FD9751E1-7CC9-4176-816A-C1A2B7D437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30EEAA-5C10-4748-B102-A67B4CD6E16C}" type="datetime1">
              <a:rPr lang="fr-FR" smtClean="0"/>
              <a:t>04/05/2021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="" xmlns:a16="http://schemas.microsoft.com/office/drawing/2014/main" id="{519F8D44-79CD-4223-9D89-11175B3206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="" xmlns:a16="http://schemas.microsoft.com/office/drawing/2014/main" id="{875A3266-10A8-4588-B78E-B4C93A68FB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6936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E3E5E499-0F32-4CB7-B227-E111D7727E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="" xmlns:a16="http://schemas.microsoft.com/office/drawing/2014/main" id="{CFD494B2-4AE7-4B3E-A41C-A646BA2ADF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="" xmlns:a16="http://schemas.microsoft.com/office/drawing/2014/main" id="{83A6F491-C88A-483E-9C27-3B743EC396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20C39-FFFB-4A48-AC3F-865056652032}" type="datetime1">
              <a:rPr lang="fr-FR" smtClean="0"/>
              <a:t>04/05/2021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="" xmlns:a16="http://schemas.microsoft.com/office/drawing/2014/main" id="{3AD0710D-F9C5-47FC-9A9D-28B508EA3C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="" xmlns:a16="http://schemas.microsoft.com/office/drawing/2014/main" id="{9DD862DD-2A59-4403-A42A-1AF29EF400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1121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8D9C58ED-DCE1-4AD2-8D8C-40AE76935A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="" xmlns:a16="http://schemas.microsoft.com/office/drawing/2014/main" id="{1E1694F4-E0D1-46B0-A501-06AF62B5802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="" xmlns:a16="http://schemas.microsoft.com/office/drawing/2014/main" id="{0781E2E0-E8A4-4BA1-8922-10313580F3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="" xmlns:a16="http://schemas.microsoft.com/office/drawing/2014/main" id="{E57D3AFE-CF7B-4E90-B930-83E239042A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A0E88-049F-4D7B-99FE-EB943E5C2723}" type="datetime1">
              <a:rPr lang="fr-FR" smtClean="0"/>
              <a:t>04/05/2021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="" xmlns:a16="http://schemas.microsoft.com/office/drawing/2014/main" id="{C3AAC8EE-8B4B-4BFE-A21E-41530B67EF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="" xmlns:a16="http://schemas.microsoft.com/office/drawing/2014/main" id="{C61A65BC-CEA3-497A-8766-7EBD86EEC4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7835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5B9924E5-2A68-4224-959A-7999045F1E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="" xmlns:a16="http://schemas.microsoft.com/office/drawing/2014/main" id="{F0259418-905B-4EE1-A067-7D18D8A67F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="" xmlns:a16="http://schemas.microsoft.com/office/drawing/2014/main" id="{C7A8B862-5A2B-40DF-BC18-A65C6D716E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="" xmlns:a16="http://schemas.microsoft.com/office/drawing/2014/main" id="{0A91BE72-910F-441B-B6F7-F821F6E2C01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="" xmlns:a16="http://schemas.microsoft.com/office/drawing/2014/main" id="{43594B2E-8A93-4C68-BE64-39161B42804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="" xmlns:a16="http://schemas.microsoft.com/office/drawing/2014/main" id="{EB0F1EC3-AAA5-49FE-9601-7623F8C9F8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9A54F-580E-4C30-A169-27865E60F178}" type="datetime1">
              <a:rPr lang="fr-FR" smtClean="0"/>
              <a:t>04/05/2021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="" xmlns:a16="http://schemas.microsoft.com/office/drawing/2014/main" id="{9A1CB904-7E6A-4224-8BF3-D351F2EBE1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="" xmlns:a16="http://schemas.microsoft.com/office/drawing/2014/main" id="{45B28699-CC3F-47F3-AC1A-6B12788A88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104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6936B774-7440-4010-B8D7-93A41DCC63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="" xmlns:a16="http://schemas.microsoft.com/office/drawing/2014/main" id="{32432629-3E91-43FD-BD3B-4F0D775AB6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11304-453C-4F99-9010-5A4FEEDBF2FA}" type="datetime1">
              <a:rPr lang="fr-FR" smtClean="0"/>
              <a:t>04/05/2021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="" xmlns:a16="http://schemas.microsoft.com/office/drawing/2014/main" id="{CB93D409-4059-4988-A7F5-6A8CB9A326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="" xmlns:a16="http://schemas.microsoft.com/office/drawing/2014/main" id="{C27B3D0F-D21F-466F-BEE2-FDA2B572D7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511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="" xmlns:a16="http://schemas.microsoft.com/office/drawing/2014/main" id="{B58CBFFC-52FA-4442-A835-0C8AC1C5B5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59E16-10F5-4C89-8CFE-7D338B5731E7}" type="datetime1">
              <a:rPr lang="fr-FR" smtClean="0"/>
              <a:t>04/05/2021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="" xmlns:a16="http://schemas.microsoft.com/office/drawing/2014/main" id="{C93DB347-B98A-4433-B875-2BBC40AD6C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="" xmlns:a16="http://schemas.microsoft.com/office/drawing/2014/main" id="{671EDCEE-0D8D-40CA-BAC2-4EBD1B4CB9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0080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86C445E7-ECED-4412-ABA1-51F05FB978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="" xmlns:a16="http://schemas.microsoft.com/office/drawing/2014/main" id="{8E2A0C42-9266-4986-8F44-2AAA852CB6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="" xmlns:a16="http://schemas.microsoft.com/office/drawing/2014/main" id="{91648FC7-CB6D-46E2-968C-11943F4E2F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="" xmlns:a16="http://schemas.microsoft.com/office/drawing/2014/main" id="{24B7E79F-D903-4136-B5E5-0B6B2839FE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6C550-DC3E-4FBF-98CC-A64C9A299BDD}" type="datetime1">
              <a:rPr lang="fr-FR" smtClean="0"/>
              <a:t>04/05/2021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="" xmlns:a16="http://schemas.microsoft.com/office/drawing/2014/main" id="{596E4A0A-D5DF-4006-9455-5280CF6144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="" xmlns:a16="http://schemas.microsoft.com/office/drawing/2014/main" id="{6B571E33-045E-4C38-897D-377A82540C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0830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484B9394-F8B2-460E-9146-60D99C5CA1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="" xmlns:a16="http://schemas.microsoft.com/office/drawing/2014/main" id="{F4561832-6908-4526-8434-E8488BEE06A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="" xmlns:a16="http://schemas.microsoft.com/office/drawing/2014/main" id="{5559724C-FE89-4C29-845F-0169075EE4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="" xmlns:a16="http://schemas.microsoft.com/office/drawing/2014/main" id="{7C642D78-6432-416D-B3D2-659F2DDB5E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906F9-E530-406A-84DA-92724BFB8DF7}" type="datetime1">
              <a:rPr lang="fr-FR" smtClean="0"/>
              <a:t>04/05/2021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="" xmlns:a16="http://schemas.microsoft.com/office/drawing/2014/main" id="{87CD318C-A984-496B-8AF5-F678C5904B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="" xmlns:a16="http://schemas.microsoft.com/office/drawing/2014/main" id="{6958B6AB-E401-4BFD-952E-5BC302558F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7483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D4C739AC-95DF-45FE-9354-BB9387BC90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="" xmlns:a16="http://schemas.microsoft.com/office/drawing/2014/main" id="{D5779E9B-60E8-4137-A043-1CACE455C7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="" xmlns:a16="http://schemas.microsoft.com/office/drawing/2014/main" id="{516DA73E-C82B-4C0F-A872-14879C73C3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9E0B4-918D-4CEC-8E86-609F394FF7EE}" type="datetime1">
              <a:rPr lang="fr-FR" smtClean="0"/>
              <a:t>04/05/2021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="" xmlns:a16="http://schemas.microsoft.com/office/drawing/2014/main" id="{12B7FCA3-8BB1-4137-874A-7B0FFE7700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="" xmlns:a16="http://schemas.microsoft.com/office/drawing/2014/main" id="{340E5037-04CC-4A4E-92E6-B18C92564C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5505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="" xmlns:a16="http://schemas.microsoft.com/office/drawing/2014/main" id="{07C95318-0C59-46FC-964E-ACD997F9AF3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="" xmlns:a16="http://schemas.microsoft.com/office/drawing/2014/main" id="{4A244CDC-F34F-4D5B-92E0-9116C58792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="" xmlns:a16="http://schemas.microsoft.com/office/drawing/2014/main" id="{6BFB921F-3680-4521-B742-FB0E24B0F4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9F0FF-AD35-45E1-BA6B-722F72BC8C28}" type="datetime1">
              <a:rPr lang="fr-FR" smtClean="0"/>
              <a:t>04/05/2021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="" xmlns:a16="http://schemas.microsoft.com/office/drawing/2014/main" id="{C11D0D7C-669A-4187-A660-C4A1D4F91A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="" xmlns:a16="http://schemas.microsoft.com/office/drawing/2014/main" id="{C6C1934C-B3A5-4F80-B765-27003A4782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435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bg1"/>
            </a:gs>
            <a:gs pos="0">
              <a:schemeClr val="accent1">
                <a:lumMod val="5000"/>
                <a:lumOff val="95000"/>
              </a:schemeClr>
            </a:gs>
            <a:gs pos="64000">
              <a:srgbClr val="FF0000"/>
            </a:gs>
            <a:gs pos="33000">
              <a:schemeClr val="accent1">
                <a:lumMod val="45000"/>
                <a:lumOff val="55000"/>
              </a:schemeClr>
            </a:gs>
            <a:gs pos="82000">
              <a:srgbClr val="C0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="" xmlns:a16="http://schemas.microsoft.com/office/drawing/2014/main" id="{5ADC492F-EE27-4D72-8875-535365F1A4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="" xmlns:a16="http://schemas.microsoft.com/office/drawing/2014/main" id="{9851CDB8-A3D6-4BBB-AEBC-F2D49EBFD4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="" xmlns:a16="http://schemas.microsoft.com/office/drawing/2014/main" id="{2A1CE85A-D4D6-4106-82AD-F9A9818216C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699567-4489-4DDB-B7E0-21EA36905651}" type="datetime1">
              <a:rPr lang="fr-FR" smtClean="0"/>
              <a:t>04/05/2021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="" xmlns:a16="http://schemas.microsoft.com/office/drawing/2014/main" id="{54FE6CA1-580E-48CE-A092-FE07599206B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="" xmlns:a16="http://schemas.microsoft.com/office/drawing/2014/main" id="{77FA8977-DDFC-4068-8216-F4B30438B58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65489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00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rgbClr val="C00000"/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AFB54-5A6B-4E0B-9C68-1EE100FC79A7}" type="datetime1">
              <a:rPr lang="fr-FR" smtClean="0"/>
              <a:t>04/05/2021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</a:t>
            </a:fld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2209800" y="846236"/>
            <a:ext cx="7596951" cy="271122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5400" b="1" cap="none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Bonjour en Ariège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669596" y="4267200"/>
            <a:ext cx="6811481" cy="187754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La Méchanceté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2036" y="1169284"/>
            <a:ext cx="10611764" cy="4436385"/>
          </a:xfrm>
          <a:prstGeom prst="ellipse">
            <a:avLst/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97169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  <p:sndAc>
          <p:stSnd loop="1">
            <p:snd r:embed="rId3" name="Ennio  Morricone -  Bye  bye  colonel.wav"/>
          </p:stSnd>
        </p:sndAc>
      </p:transition>
    </mc:Choice>
    <mc:Fallback>
      <p:transition spd="slow" advTm="16000">
        <p:wedge/>
        <p:sndAc>
          <p:stSnd loop="1">
            <p:snd r:embed="rId3" name="Ennio  Morricone -  Bye  bye  colone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04/05/2021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257" y="384154"/>
            <a:ext cx="11504149" cy="6108721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50967" y="1839966"/>
            <a:ext cx="8834983" cy="31393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La vérité </a:t>
            </a:r>
            <a:r>
              <a:rPr lang="fr-FR" sz="6600" b="1" dirty="0" smtClean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n’ offense</a:t>
            </a:r>
          </a:p>
          <a:p>
            <a:r>
              <a:rPr lang="fr-FR" sz="6600" b="1" dirty="0" smtClean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</a:t>
            </a:r>
            <a:r>
              <a:rPr lang="fr-FR" sz="6600" b="1" dirty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que les menteurs </a:t>
            </a:r>
            <a:endParaRPr lang="fr-FR" sz="6600" b="1" dirty="0" smtClean="0">
              <a:ln>
                <a:solidFill>
                  <a:srgbClr val="C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  <a:p>
            <a:r>
              <a:rPr lang="fr-FR" sz="6600" b="1" dirty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</a:t>
            </a:r>
            <a:r>
              <a:rPr lang="fr-FR" sz="6600" b="1" dirty="0" smtClean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   et menteuses</a:t>
            </a:r>
            <a:endParaRPr lang="fr-FR" sz="6600" b="1" dirty="0">
              <a:ln>
                <a:solidFill>
                  <a:srgbClr val="C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433570" y="4979287"/>
            <a:ext cx="13789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N°7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85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04/05/2021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3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925" y="374639"/>
            <a:ext cx="11504149" cy="6108721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6847" r="4125" b="19453"/>
          <a:stretch/>
        </p:blipFill>
        <p:spPr>
          <a:xfrm>
            <a:off x="838200" y="565335"/>
            <a:ext cx="10515600" cy="5653196"/>
          </a:xfrm>
          <a:prstGeom prst="ellipse">
            <a:avLst/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650369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04/05/2021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4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925" y="374639"/>
            <a:ext cx="11504149" cy="610872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40888" y="1381537"/>
            <a:ext cx="6930887" cy="409492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665612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04/05/2021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5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925" y="374639"/>
            <a:ext cx="11504149" cy="610872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02295" y="801662"/>
            <a:ext cx="8653669" cy="5295222"/>
          </a:xfrm>
          <a:prstGeom prst="ellipse">
            <a:avLst/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662271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04/05/2021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6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257" y="346040"/>
            <a:ext cx="11504149" cy="610872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86"/>
          <a:stretch/>
        </p:blipFill>
        <p:spPr>
          <a:xfrm>
            <a:off x="2813983" y="1217947"/>
            <a:ext cx="6515547" cy="438772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60047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04/05/2021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7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925" y="374639"/>
            <a:ext cx="11504149" cy="610872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7989" r="271"/>
          <a:stretch/>
        </p:blipFill>
        <p:spPr>
          <a:xfrm>
            <a:off x="1868557" y="1041214"/>
            <a:ext cx="8587407" cy="4650538"/>
          </a:xfrm>
          <a:prstGeom prst="ellipse">
            <a:avLst/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6064910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04/05/2021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8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925" y="374639"/>
            <a:ext cx="11504149" cy="6108721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-74" b="24550"/>
          <a:stretch/>
        </p:blipFill>
        <p:spPr>
          <a:xfrm>
            <a:off x="2325270" y="1506567"/>
            <a:ext cx="7656930" cy="384486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927070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04/05/2021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9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925" y="374639"/>
            <a:ext cx="11504149" cy="610872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25879" y="614793"/>
            <a:ext cx="8560905" cy="5628412"/>
          </a:xfrm>
          <a:prstGeom prst="ellipse">
            <a:avLst/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267257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04/05/2021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10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925" y="374639"/>
            <a:ext cx="11504149" cy="610872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00375" y="976312"/>
            <a:ext cx="6191250" cy="49053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621382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04/05/2021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11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257" y="314584"/>
            <a:ext cx="11504149" cy="610872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8556" y="589884"/>
            <a:ext cx="8613913" cy="5619232"/>
          </a:xfrm>
          <a:prstGeom prst="ellipse">
            <a:avLst/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39068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04/05/2021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925" y="374639"/>
            <a:ext cx="11504149" cy="610872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900" r="-196" b="6806"/>
          <a:stretch/>
        </p:blipFill>
        <p:spPr>
          <a:xfrm>
            <a:off x="3366051" y="1019363"/>
            <a:ext cx="5698435" cy="479398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147752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04/05/2021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13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925" y="374639"/>
            <a:ext cx="11504149" cy="610872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24000" y="622852"/>
            <a:ext cx="9117496" cy="5539409"/>
          </a:xfrm>
          <a:prstGeom prst="ellipse">
            <a:avLst/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703093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04/05/2021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14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925" y="374639"/>
            <a:ext cx="11504149" cy="6108721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58887" y="700766"/>
            <a:ext cx="7545292" cy="5508350"/>
          </a:xfrm>
          <a:prstGeom prst="ellipse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858921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00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rgbClr val="C00000"/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AFB54-5A6B-4E0B-9C68-1EE100FC79A7}" type="datetime1">
              <a:rPr lang="fr-FR" smtClean="0"/>
              <a:t>04/05/2021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15</a:t>
            </a:fld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2209800" y="846236"/>
            <a:ext cx="7596951" cy="271122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5400" b="1" cap="none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Bonjour en Ariège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669596" y="4267200"/>
            <a:ext cx="6811481" cy="187754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La Méchanceté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2036" y="1169284"/>
            <a:ext cx="10611764" cy="4436385"/>
          </a:xfrm>
          <a:prstGeom prst="ellipse">
            <a:avLst/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4629179" y="1443336"/>
            <a:ext cx="275819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7991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243</TotalTime>
  <Words>114</Words>
  <Application>Microsoft Office PowerPoint</Application>
  <PresentationFormat>Grand écran</PresentationFormat>
  <Paragraphs>69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37</cp:revision>
  <dcterms:created xsi:type="dcterms:W3CDTF">2021-04-28T07:44:49Z</dcterms:created>
  <dcterms:modified xsi:type="dcterms:W3CDTF">2021-05-04T18:24:44Z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