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8u1jEb/kr28eoIkvX27zg==" hashData="KFaUzxgv4bUwsyc6cq/xz+13c7TsqAGQjuoNjQ+B2p7U6tMcd4yarjY28rSMhGHQS+YncPguyRMByRvz5j+L4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834983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n’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33570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21501" y="1293303"/>
            <a:ext cx="6806811" cy="41268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5722" y="1298713"/>
            <a:ext cx="6321287" cy="40021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9680" y="872858"/>
            <a:ext cx="6568912" cy="50158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3583" y="1041653"/>
            <a:ext cx="6126480" cy="47746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2677" y="1166191"/>
            <a:ext cx="5249467" cy="4532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49217" y="1157639"/>
            <a:ext cx="6220505" cy="4580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114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2021-04-28T07:44:49Z</dcterms:created>
  <dcterms:modified xsi:type="dcterms:W3CDTF">2021-05-04T18:10:41Z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