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85" r:id="rId2"/>
    <p:sldId id="258" r:id="rId3"/>
    <p:sldId id="273" r:id="rId4"/>
    <p:sldId id="274" r:id="rId5"/>
    <p:sldId id="275" r:id="rId6"/>
    <p:sldId id="280" r:id="rId7"/>
    <p:sldId id="277" r:id="rId8"/>
    <p:sldId id="278" r:id="rId9"/>
    <p:sldId id="279" r:id="rId10"/>
    <p:sldId id="276" r:id="rId11"/>
    <p:sldId id="281" r:id="rId12"/>
    <p:sldId id="282" r:id="rId13"/>
    <p:sldId id="283" r:id="rId14"/>
    <p:sldId id="284" r:id="rId15"/>
    <p:sldId id="257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ASXVwhQGzR7qJ3T0qf9Fw==" hashData="hSVdK5PlSAwx0sMYQKCKPW8mRKDiSiJW8RGuZPgngZGEgWeoKs9Ng5ymz/O8atuvUDqQDptGh85fM/n+bqHpq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20" autoAdjust="0"/>
    <p:restoredTop sz="94660"/>
  </p:normalViewPr>
  <p:slideViewPr>
    <p:cSldViewPr snapToGrid="0">
      <p:cViewPr varScale="1">
        <p:scale>
          <a:sx n="80" d="100"/>
          <a:sy n="80" d="100"/>
        </p:scale>
        <p:origin x="9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590F85-F69B-401C-A1D9-94E204F9E44D}" type="datetimeFigureOut">
              <a:rPr lang="fr-FR" smtClean="0"/>
              <a:t>04/05/2021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9ABAE4-26F7-4555-B47F-CE6E1B3DDEA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53022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8429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30646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17857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49645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90408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99138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23431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29724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6747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60353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16458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5838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71446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217507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9ABAE4-26F7-4555-B47F-CE6E1B3DDEA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03845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3F19602-A305-4B84-9F43-27CC96ED84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xmlns="" id="{B03A1485-762B-49EA-A2D1-ED8D6A81AB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7E986E88-9133-48DC-9C44-71AABF6372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58069-A2F5-4C0F-B98D-12682EBC39F9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A6F664B1-AA08-4874-AF13-1F883A2A0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320ACB05-0801-4ED9-8B3E-8E5660F91D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508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9814545C-937F-4725-A098-EF7157C950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14444BEE-B394-42B3-8570-E08A0FCDA4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FD9751E1-7CC9-4176-816A-C1A2B7D43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30EEAA-5C10-4748-B102-A67B4CD6E16C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519F8D44-79CD-4223-9D89-11175B3206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875A3266-10A8-4588-B78E-B4C93A68F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6936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E3E5E499-0F32-4CB7-B227-E111D7727E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CFD494B2-4AE7-4B3E-A41C-A646BA2ADF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83A6F491-C88A-483E-9C27-3B743EC396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20C39-FFFB-4A48-AC3F-865056652032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3AD0710D-F9C5-47FC-9A9D-28B508EA3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9DD862DD-2A59-4403-A42A-1AF29EF400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11213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D9C58ED-DCE1-4AD2-8D8C-40AE76935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1E1694F4-E0D1-46B0-A501-06AF62B580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0781E2E0-E8A4-4BA1-8922-10313580F3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E57D3AFE-CF7B-4E90-B930-83E239042A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BA0E88-049F-4D7B-99FE-EB943E5C2723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C3AAC8EE-8B4B-4BFE-A21E-41530B67E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C61A65BC-CEA3-497A-8766-7EBD86EEC4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7835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5B9924E5-2A68-4224-959A-7999045F1E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F0259418-905B-4EE1-A067-7D18D8A67F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xmlns="" id="{C7A8B862-5A2B-40DF-BC18-A65C6D716E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xmlns="" id="{0A91BE72-910F-441B-B6F7-F821F6E2C0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xmlns="" id="{43594B2E-8A93-4C68-BE64-39161B42804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xmlns="" id="{EB0F1EC3-AAA5-49FE-9601-7623F8C9F8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D9A54F-580E-4C30-A169-27865E60F178}" type="datetime1">
              <a:rPr lang="fr-FR" smtClean="0"/>
              <a:t>04/05/2021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xmlns="" id="{9A1CB904-7E6A-4224-8BF3-D351F2EBE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xmlns="" id="{45B28699-CC3F-47F3-AC1A-6B12788A88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104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6936B774-7440-4010-B8D7-93A41DCC6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xmlns="" id="{32432629-3E91-43FD-BD3B-4F0D775AB6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11304-453C-4F99-9010-5A4FEEDBF2FA}" type="datetime1">
              <a:rPr lang="fr-FR" smtClean="0"/>
              <a:t>04/05/2021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xmlns="" id="{CB93D409-4059-4988-A7F5-6A8CB9A326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xmlns="" id="{C27B3D0F-D21F-466F-BEE2-FDA2B572D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511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xmlns="" id="{B58CBFFC-52FA-4442-A835-0C8AC1C5B5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59E16-10F5-4C89-8CFE-7D338B5731E7}" type="datetime1">
              <a:rPr lang="fr-FR" smtClean="0"/>
              <a:t>04/05/2021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xmlns="" id="{C93DB347-B98A-4433-B875-2BBC40AD6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xmlns="" id="{671EDCEE-0D8D-40CA-BAC2-4EBD1B4CB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0080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86C445E7-ECED-4412-ABA1-51F05FB978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8E2A0C42-9266-4986-8F44-2AAA852CB6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91648FC7-CB6D-46E2-968C-11943F4E2F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24B7E79F-D903-4136-B5E5-0B6B2839FE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36C550-DC3E-4FBF-98CC-A64C9A299BDD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596E4A0A-D5DF-4006-9455-5280CF6144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6B571E33-045E-4C38-897D-377A82540C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83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484B9394-F8B2-460E-9146-60D99C5CA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xmlns="" id="{F4561832-6908-4526-8434-E8488BEE06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xmlns="" id="{5559724C-FE89-4C29-845F-0169075EE4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xmlns="" id="{7C642D78-6432-416D-B3D2-659F2DDB5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906F9-E530-406A-84DA-92724BFB8DF7}" type="datetime1">
              <a:rPr lang="fr-FR" smtClean="0"/>
              <a:t>04/05/2021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xmlns="" id="{87CD318C-A984-496B-8AF5-F678C5904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xmlns="" id="{6958B6AB-E401-4BFD-952E-5BC302558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7483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D4C739AC-95DF-45FE-9354-BB9387BC90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D5779E9B-60E8-4137-A043-1CACE455C7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516DA73E-C82B-4C0F-A872-14879C73C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9E0B4-918D-4CEC-8E86-609F394FF7EE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12B7FCA3-8BB1-4137-874A-7B0FFE7700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340E5037-04CC-4A4E-92E6-B18C92564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5505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xmlns="" id="{07C95318-0C59-46FC-964E-ACD997F9AF3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xmlns="" id="{4A244CDC-F34F-4D5B-92E0-9116C58792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6BFB921F-3680-4521-B742-FB0E24B0F4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9F0FF-AD35-45E1-BA6B-722F72BC8C28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C11D0D7C-669A-4187-A660-C4A1D4F91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C6C1934C-B3A5-4F80-B765-27003A4782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435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bg1"/>
            </a:gs>
            <a:gs pos="0">
              <a:schemeClr val="accent1">
                <a:lumMod val="5000"/>
                <a:lumOff val="95000"/>
              </a:schemeClr>
            </a:gs>
            <a:gs pos="64000">
              <a:srgbClr val="FF0000"/>
            </a:gs>
            <a:gs pos="33000">
              <a:schemeClr val="accent1">
                <a:lumMod val="45000"/>
                <a:lumOff val="55000"/>
              </a:schemeClr>
            </a:gs>
            <a:gs pos="82000">
              <a:srgbClr val="C0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xmlns="" id="{5ADC492F-EE27-4D72-8875-535365F1A4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xmlns="" id="{9851CDB8-A3D6-4BBB-AEBC-F2D49EBFD4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xmlns="" id="{2A1CE85A-D4D6-4106-82AD-F9A9818216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699567-4489-4DDB-B7E0-21EA36905651}" type="datetime1">
              <a:rPr lang="fr-FR" smtClean="0"/>
              <a:t>04/05/2021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xmlns="" id="{54FE6CA1-580E-48CE-A092-FE07599206B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 2021</a:t>
            </a:r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xmlns="" id="{77FA8977-DDFC-4068-8216-F4B30438B5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1439D-450E-428F-93A6-C76DE4BCD4F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6548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00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rgbClr val="C00000"/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AFB54-5A6B-4E0B-9C68-1EE100FC79A7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</a:t>
            </a:fld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2209800" y="846236"/>
            <a:ext cx="7596951" cy="271122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Bonjour en Ariège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669596" y="4267200"/>
            <a:ext cx="6811481" cy="187754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Méchanceté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036" y="1169284"/>
            <a:ext cx="10611764" cy="4436385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97169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  <p:sndAc>
          <p:stSnd loop="1">
            <p:snd r:embed="rId3" name="Ennio  Morricone -  Bye  bye  colonel.wav"/>
          </p:stSnd>
        </p:sndAc>
      </p:transition>
    </mc:Choice>
    <mc:Fallback>
      <p:transition spd="slow" advTm="16000">
        <p:wedge/>
        <p:sndAc>
          <p:stSnd loop="1">
            <p:snd r:embed="rId3" name="Ennio  Morricone -  Bye  bye  colone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257" y="384154"/>
            <a:ext cx="11504149" cy="6108721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50967" y="1839966"/>
            <a:ext cx="8510728" cy="31393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6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La vérité n </a:t>
            </a:r>
            <a:r>
              <a:rPr lang="fr-FR" sz="66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offense</a:t>
            </a:r>
          </a:p>
          <a:p>
            <a:r>
              <a:rPr lang="fr-FR" sz="66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6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que les menteurs </a:t>
            </a:r>
            <a:endParaRPr lang="fr-FR" sz="6600" b="1" dirty="0" smtClean="0">
              <a:ln>
                <a:solidFill>
                  <a:srgbClr val="C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  <a:p>
            <a:r>
              <a:rPr lang="fr-FR" sz="6600" b="1" dirty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600" b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et menteuses</a:t>
            </a:r>
            <a:endParaRPr lang="fr-FR" sz="6600" b="1" dirty="0">
              <a:ln>
                <a:solidFill>
                  <a:srgbClr val="C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433570" y="4979287"/>
            <a:ext cx="13789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N°5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85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847" r="4125" b="19453"/>
          <a:stretch/>
        </p:blipFill>
        <p:spPr>
          <a:xfrm>
            <a:off x="838200" y="565335"/>
            <a:ext cx="10515600" cy="5653196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50369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81330" y="1069847"/>
            <a:ext cx="6530986" cy="47183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65612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5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02295" y="801662"/>
            <a:ext cx="8653669" cy="5295222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62271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257" y="346040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06624" y="1119018"/>
            <a:ext cx="6748272" cy="45502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60047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7989" r="271"/>
          <a:stretch/>
        </p:blipFill>
        <p:spPr>
          <a:xfrm>
            <a:off x="1868557" y="1041214"/>
            <a:ext cx="8587407" cy="4650538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064910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8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739680" y="872858"/>
            <a:ext cx="6568912" cy="501587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27070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9913" r="36" b="782"/>
          <a:stretch/>
        </p:blipFill>
        <p:spPr>
          <a:xfrm>
            <a:off x="1825879" y="614793"/>
            <a:ext cx="8560905" cy="5628412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67257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83583" y="1041653"/>
            <a:ext cx="6126480" cy="47746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21382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257" y="314584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68556" y="589884"/>
            <a:ext cx="8613913" cy="5619232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39068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" t="18031" r="22" b="15255"/>
          <a:stretch/>
        </p:blipFill>
        <p:spPr>
          <a:xfrm>
            <a:off x="3143676" y="950975"/>
            <a:ext cx="5925312" cy="49560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47752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4000" y="622852"/>
            <a:ext cx="9117496" cy="5539409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03093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E6FD7-407F-47EB-A296-5281766EDB52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925" y="374639"/>
            <a:ext cx="11504149" cy="610872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531"/>
          <a:stretch/>
        </p:blipFill>
        <p:spPr>
          <a:xfrm>
            <a:off x="2490830" y="1337881"/>
            <a:ext cx="7231003" cy="418223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58921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4983" y="108488"/>
            <a:ext cx="11902698" cy="6602278"/>
          </a:xfrm>
          <a:prstGeom prst="rect">
            <a:avLst/>
          </a:prstGeom>
          <a:noFill/>
          <a:ln w="190500" cmpd="dbl">
            <a:gradFill flip="none" rotWithShape="1">
              <a:gsLst>
                <a:gs pos="0">
                  <a:schemeClr val="accent1">
                    <a:lumMod val="10000"/>
                    <a:lumOff val="90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87459" y="402956"/>
            <a:ext cx="11375756" cy="5982346"/>
          </a:xfrm>
          <a:prstGeom prst="ellipse">
            <a:avLst/>
          </a:prstGeom>
          <a:gradFill>
            <a:gsLst>
              <a:gs pos="76000">
                <a:schemeClr val="bg1"/>
              </a:gs>
              <a:gs pos="91000">
                <a:srgbClr val="7030A0"/>
              </a:gs>
              <a:gs pos="32000">
                <a:srgbClr val="FF0000"/>
              </a:gs>
              <a:gs pos="11000">
                <a:schemeClr val="accent1">
                  <a:lumMod val="45000"/>
                  <a:lumOff val="55000"/>
                </a:schemeClr>
              </a:gs>
              <a:gs pos="64000">
                <a:srgbClr val="C00000"/>
              </a:gs>
            </a:gsLst>
            <a:path path="circle">
              <a:fillToRect l="50000" t="50000" r="50000" b="50000"/>
            </a:path>
          </a:gradFill>
          <a:ln w="12700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AFB54-5A6B-4E0B-9C68-1EE100FC79A7}" type="datetime1">
              <a:rPr lang="fr-FR" smtClean="0"/>
              <a:t>04/05/2021</a:t>
            </a:fld>
            <a:endParaRPr lang="fr-FR"/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3989423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C00000"/>
                  </a:solidFill>
                </a:ln>
                <a:solidFill>
                  <a:srgbClr val="FFC000"/>
                </a:solidFill>
                <a:latin typeface="Broadway" panose="04040905080B02020502" pitchFamily="82" charset="0"/>
              </a:rPr>
              <a:t>PPS    Lande     2021</a:t>
            </a:r>
            <a:endParaRPr lang="fr-FR" sz="2400" b="1" dirty="0">
              <a:ln>
                <a:solidFill>
                  <a:srgbClr val="C00000"/>
                </a:solidFill>
              </a:ln>
              <a:solidFill>
                <a:srgbClr val="FFC000"/>
              </a:solidFill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1439D-450E-428F-93A6-C76DE4BCD4F1}" type="slidenum">
              <a:rPr lang="fr-FR" smtClean="0"/>
              <a:t>15</a:t>
            </a:fld>
            <a:endParaRPr lang="fr-FR"/>
          </a:p>
        </p:txBody>
      </p:sp>
      <p:sp>
        <p:nvSpPr>
          <p:cNvPr id="16" name="Rectangle 15"/>
          <p:cNvSpPr/>
          <p:nvPr/>
        </p:nvSpPr>
        <p:spPr>
          <a:xfrm>
            <a:off x="2209800" y="846236"/>
            <a:ext cx="7596951" cy="271122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Bonjour en Ariège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669596" y="4267200"/>
            <a:ext cx="6811481" cy="187754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Down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 Méchanceté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2036" y="1169284"/>
            <a:ext cx="10611764" cy="4436385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softEdge rad="112500"/>
          </a:effectLst>
        </p:spPr>
      </p:pic>
      <p:sp>
        <p:nvSpPr>
          <p:cNvPr id="3" name="Rectangle 2"/>
          <p:cNvSpPr/>
          <p:nvPr/>
        </p:nvSpPr>
        <p:spPr>
          <a:xfrm>
            <a:off x="4629179" y="1443336"/>
            <a:ext cx="27581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991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 advTm="16000">
        <p:wedge/>
      </p:transition>
    </mc:Choice>
    <mc:Fallback>
      <p:transition spd="slow" advTm="16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224</TotalTime>
  <Words>113</Words>
  <Application>Microsoft Office PowerPoint</Application>
  <PresentationFormat>Grand écran</PresentationFormat>
  <Paragraphs>69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31</cp:revision>
  <dcterms:created xsi:type="dcterms:W3CDTF">2021-04-28T07:44:49Z</dcterms:created>
  <dcterms:modified xsi:type="dcterms:W3CDTF">2021-05-04T18:57:37Z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