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bEzQZBB3B7WmNBNRpjlMw==" hashData="Lbt6k/PSmOfgkrNRyK5cy2XKYq3dMC8fnj/G8MCw7K04dBcKRMJIPBUwdkqnd+v83kxgLsQBL4XfA1MGZJUQl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9783" b="43370"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51072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n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33570" y="4979287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6847" r="4125" b="19453"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0256" r="305" b="17216"/>
          <a:stretch/>
        </p:blipFill>
        <p:spPr>
          <a:xfrm>
            <a:off x="2944369" y="1047837"/>
            <a:ext cx="6453092" cy="4694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5840" r="-170" b="30734"/>
          <a:stretch/>
        </p:blipFill>
        <p:spPr>
          <a:xfrm>
            <a:off x="2348868" y="1276603"/>
            <a:ext cx="7395909" cy="42660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5273" t="27447" r="5523" b="37228"/>
          <a:stretch/>
        </p:blipFill>
        <p:spPr>
          <a:xfrm>
            <a:off x="1912512" y="1722784"/>
            <a:ext cx="8402447" cy="33274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913" r="36" b="782"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4121" r="-64" b="24262"/>
          <a:stretch/>
        </p:blipFill>
        <p:spPr>
          <a:xfrm>
            <a:off x="2481775" y="1134372"/>
            <a:ext cx="7304237" cy="44978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43" t="23601" b="17944"/>
          <a:stretch/>
        </p:blipFill>
        <p:spPr>
          <a:xfrm>
            <a:off x="2397875" y="1255934"/>
            <a:ext cx="7416913" cy="4346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9082" r="290" b="10145"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837" y="1133363"/>
            <a:ext cx="6838223" cy="45385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783" b="43370"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113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2021-04-28T07:44:49Z</dcterms:created>
  <dcterms:modified xsi:type="dcterms:W3CDTF">2021-05-01T14:43:02Z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