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8StsyOyQB7Ue2idtKZaA==" hashData="t6T/2MJ256o9a/IbX7yiXXAkr4I5CvG9oSgXN1ucnP7lnAzM9zUo3OXjF87pBrSvLAnsh0req+bgUUDQL28M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8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51072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n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6591" r="6870" b="39963"/>
          <a:stretch/>
        </p:blipFill>
        <p:spPr>
          <a:xfrm>
            <a:off x="2100583" y="1425197"/>
            <a:ext cx="7990832" cy="3880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531" r="3809" b="32411"/>
          <a:stretch/>
        </p:blipFill>
        <p:spPr>
          <a:xfrm>
            <a:off x="2230284" y="1421273"/>
            <a:ext cx="7752094" cy="39582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490" r="46" b="29768"/>
          <a:stretch/>
        </p:blipFill>
        <p:spPr>
          <a:xfrm>
            <a:off x="2788081" y="1878054"/>
            <a:ext cx="6636502" cy="3369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913" r="36" b="782"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285" r="6731" b="44993"/>
          <a:stretch/>
        </p:blipFill>
        <p:spPr>
          <a:xfrm>
            <a:off x="1967098" y="1636087"/>
            <a:ext cx="8278467" cy="3458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7101" t="4627" r="7565" b="6638"/>
          <a:stretch/>
        </p:blipFill>
        <p:spPr>
          <a:xfrm>
            <a:off x="2790929" y="1189381"/>
            <a:ext cx="6630805" cy="44792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082" r="290" b="10145"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1043608"/>
            <a:ext cx="6149010" cy="46912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2021-04-28T07:44:49Z</dcterms:created>
  <dcterms:modified xsi:type="dcterms:W3CDTF">2021-05-01T13:44:43Z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