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85" r:id="rId2"/>
    <p:sldId id="258" r:id="rId3"/>
    <p:sldId id="273" r:id="rId4"/>
    <p:sldId id="280" r:id="rId5"/>
    <p:sldId id="275" r:id="rId6"/>
    <p:sldId id="274" r:id="rId7"/>
    <p:sldId id="277" r:id="rId8"/>
    <p:sldId id="278" r:id="rId9"/>
    <p:sldId id="279" r:id="rId10"/>
    <p:sldId id="276" r:id="rId11"/>
    <p:sldId id="281" r:id="rId12"/>
    <p:sldId id="282" r:id="rId13"/>
    <p:sldId id="283" r:id="rId14"/>
    <p:sldId id="284" r:id="rId15"/>
    <p:sldId id="257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5YEFcRE6try5STSeX9yBw==" hashData="2gsuQaAFNRfpPxYP09M3uyYJt/+Iv+ypbOsjmWbt0A4RQ0Cv8+Glqhnj62IeIA8tZEjyGfDcxenETfIVuS6qV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0" autoAdjust="0"/>
    <p:restoredTop sz="94660"/>
  </p:normalViewPr>
  <p:slideViewPr>
    <p:cSldViewPr snapToGrid="0">
      <p:cViewPr varScale="1">
        <p:scale>
          <a:sx n="80" d="100"/>
          <a:sy n="80" d="100"/>
        </p:scale>
        <p:origin x="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590F85-F69B-401C-A1D9-94E204F9E44D}" type="datetimeFigureOut">
              <a:rPr lang="fr-FR" smtClean="0"/>
              <a:t>01/05/2021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9ABAE4-26F7-4555-B47F-CE6E1B3DDE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302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8429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064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785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9138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0408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49645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23431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29724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6747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60353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16458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5838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144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21750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3845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D3F19602-A305-4B84-9F43-27CC96ED84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="" xmlns:a16="http://schemas.microsoft.com/office/drawing/2014/main" id="{B03A1485-762B-49EA-A2D1-ED8D6A81AB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7E986E88-9133-48DC-9C44-71AABF637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58069-A2F5-4C0F-B98D-12682EBC39F9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A6F664B1-AA08-4874-AF13-1F883A2A0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320ACB05-0801-4ED9-8B3E-8E5660F91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9814545C-937F-4725-A098-EF7157C95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14444BEE-B394-42B3-8570-E08A0FCDA4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FD9751E1-7CC9-4176-816A-C1A2B7D43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0EEAA-5C10-4748-B102-A67B4CD6E16C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519F8D44-79CD-4223-9D89-11175B320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875A3266-10A8-4588-B78E-B4C93A68F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6936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E3E5E499-0F32-4CB7-B227-E111D7727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CFD494B2-4AE7-4B3E-A41C-A646BA2AD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83A6F491-C88A-483E-9C27-3B743EC39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20C39-FFFB-4A48-AC3F-865056652032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3AD0710D-F9C5-47FC-9A9D-28B508EA3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9DD862DD-2A59-4403-A42A-1AF29EF40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12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8D9C58ED-DCE1-4AD2-8D8C-40AE76935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1E1694F4-E0D1-46B0-A501-06AF62B580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="" xmlns:a16="http://schemas.microsoft.com/office/drawing/2014/main" id="{0781E2E0-E8A4-4BA1-8922-10313580F3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E57D3AFE-CF7B-4E90-B930-83E239042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A0E88-049F-4D7B-99FE-EB943E5C2723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C3AAC8EE-8B4B-4BFE-A21E-41530B67E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C61A65BC-CEA3-497A-8766-7EBD86EEC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783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5B9924E5-2A68-4224-959A-7999045F1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F0259418-905B-4EE1-A067-7D18D8A67F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="" xmlns:a16="http://schemas.microsoft.com/office/drawing/2014/main" id="{C7A8B862-5A2B-40DF-BC18-A65C6D716E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="" xmlns:a16="http://schemas.microsoft.com/office/drawing/2014/main" id="{0A91BE72-910F-441B-B6F7-F821F6E2C0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="" xmlns:a16="http://schemas.microsoft.com/office/drawing/2014/main" id="{43594B2E-8A93-4C68-BE64-39161B428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="" xmlns:a16="http://schemas.microsoft.com/office/drawing/2014/main" id="{EB0F1EC3-AAA5-49FE-9601-7623F8C9F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9A54F-580E-4C30-A169-27865E60F178}" type="datetime1">
              <a:rPr lang="fr-FR" smtClean="0"/>
              <a:t>01/05/2021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="" xmlns:a16="http://schemas.microsoft.com/office/drawing/2014/main" id="{9A1CB904-7E6A-4224-8BF3-D351F2EBE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="" xmlns:a16="http://schemas.microsoft.com/office/drawing/2014/main" id="{45B28699-CC3F-47F3-AC1A-6B12788A8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104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6936B774-7440-4010-B8D7-93A41DCC6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="" xmlns:a16="http://schemas.microsoft.com/office/drawing/2014/main" id="{32432629-3E91-43FD-BD3B-4F0D775AB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11304-453C-4F99-9010-5A4FEEDBF2FA}" type="datetime1">
              <a:rPr lang="fr-FR" smtClean="0"/>
              <a:t>01/05/2021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="" xmlns:a16="http://schemas.microsoft.com/office/drawing/2014/main" id="{CB93D409-4059-4988-A7F5-6A8CB9A32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="" xmlns:a16="http://schemas.microsoft.com/office/drawing/2014/main" id="{C27B3D0F-D21F-466F-BEE2-FDA2B572D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511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="" xmlns:a16="http://schemas.microsoft.com/office/drawing/2014/main" id="{B58CBFFC-52FA-4442-A835-0C8AC1C5B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9E16-10F5-4C89-8CFE-7D338B5731E7}" type="datetime1">
              <a:rPr lang="fr-FR" smtClean="0"/>
              <a:t>01/05/2021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="" xmlns:a16="http://schemas.microsoft.com/office/drawing/2014/main" id="{C93DB347-B98A-4433-B875-2BBC40AD6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="" xmlns:a16="http://schemas.microsoft.com/office/drawing/2014/main" id="{671EDCEE-0D8D-40CA-BAC2-4EBD1B4CB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080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86C445E7-ECED-4412-ABA1-51F05FB97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8E2A0C42-9266-4986-8F44-2AAA852CB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="" xmlns:a16="http://schemas.microsoft.com/office/drawing/2014/main" id="{91648FC7-CB6D-46E2-968C-11943F4E2F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24B7E79F-D903-4136-B5E5-0B6B2839F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6C550-DC3E-4FBF-98CC-A64C9A299BDD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596E4A0A-D5DF-4006-9455-5280CF614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6B571E33-045E-4C38-897D-377A82540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83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484B9394-F8B2-460E-9146-60D99C5CA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="" xmlns:a16="http://schemas.microsoft.com/office/drawing/2014/main" id="{F4561832-6908-4526-8434-E8488BEE06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="" xmlns:a16="http://schemas.microsoft.com/office/drawing/2014/main" id="{5559724C-FE89-4C29-845F-0169075EE4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7C642D78-6432-416D-B3D2-659F2DDB5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906F9-E530-406A-84DA-92724BFB8DF7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87CD318C-A984-496B-8AF5-F678C5904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6958B6AB-E401-4BFD-952E-5BC302558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483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D4C739AC-95DF-45FE-9354-BB9387BC9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="" xmlns:a16="http://schemas.microsoft.com/office/drawing/2014/main" id="{D5779E9B-60E8-4137-A043-1CACE455C7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516DA73E-C82B-4C0F-A872-14879C73C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9E0B4-918D-4CEC-8E86-609F394FF7EE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12B7FCA3-8BB1-4137-874A-7B0FFE770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340E5037-04CC-4A4E-92E6-B18C92564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505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="" xmlns:a16="http://schemas.microsoft.com/office/drawing/2014/main" id="{07C95318-0C59-46FC-964E-ACD997F9AF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="" xmlns:a16="http://schemas.microsoft.com/office/drawing/2014/main" id="{4A244CDC-F34F-4D5B-92E0-9116C58792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6BFB921F-3680-4521-B742-FB0E24B0F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9F0FF-AD35-45E1-BA6B-722F72BC8C28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C11D0D7C-669A-4187-A660-C4A1D4F91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C6C1934C-B3A5-4F80-B765-27003A478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35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bg1"/>
            </a:gs>
            <a:gs pos="0">
              <a:schemeClr val="accent1">
                <a:lumMod val="5000"/>
                <a:lumOff val="95000"/>
              </a:schemeClr>
            </a:gs>
            <a:gs pos="64000">
              <a:srgbClr val="FF0000"/>
            </a:gs>
            <a:gs pos="33000">
              <a:schemeClr val="accent1">
                <a:lumMod val="45000"/>
                <a:lumOff val="55000"/>
              </a:schemeClr>
            </a:gs>
            <a:gs pos="82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="" xmlns:a16="http://schemas.microsoft.com/office/drawing/2014/main" id="{5ADC492F-EE27-4D72-8875-535365F1A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9851CDB8-A3D6-4BBB-AEBC-F2D49EBFD4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2A1CE85A-D4D6-4106-82AD-F9A9818216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99567-4489-4DDB-B7E0-21EA36905651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54FE6CA1-580E-48CE-A092-FE07599206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77FA8977-DDFC-4068-8216-F4B30438B5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548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00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rgbClr val="C00000"/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AFB54-5A6B-4E0B-9C68-1EE100FC79A7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</a:t>
            </a:fld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209800" y="846236"/>
            <a:ext cx="7596951" cy="27112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Bonjour en Ariège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669596" y="4267200"/>
            <a:ext cx="6811481" cy="18775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Méchanceté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9783" b="43370"/>
          <a:stretch/>
        </p:blipFill>
        <p:spPr>
          <a:xfrm>
            <a:off x="742036" y="1169284"/>
            <a:ext cx="10611764" cy="4436385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9716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  <p:sndAc>
          <p:stSnd loop="1">
            <p:snd r:embed="rId3" name="Ennio  Morricone -  Bye  bye  colonel.wav"/>
          </p:stSnd>
        </p:sndAc>
      </p:transition>
    </mc:Choice>
    <mc:Fallback>
      <p:transition spd="slow" advTm="16000">
        <p:wedge/>
        <p:sndAc>
          <p:stSnd loop="1">
            <p:snd r:embed="rId3" name="Ennio  Morricone -  Bye  bye  colon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257" y="384154"/>
            <a:ext cx="11504149" cy="610872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50967" y="1839966"/>
            <a:ext cx="8510728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vérité n </a:t>
            </a:r>
            <a:r>
              <a:rPr lang="fr-FR" sz="66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offense</a:t>
            </a:r>
          </a:p>
          <a:p>
            <a:r>
              <a:rPr lang="fr-FR" sz="66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6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que les menteurs </a:t>
            </a:r>
            <a:endParaRPr lang="fr-FR" sz="6600" b="1" dirty="0" smtClean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  <a:p>
            <a:r>
              <a:rPr lang="fr-FR" sz="66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6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et menteuses</a:t>
            </a:r>
            <a:endParaRPr lang="fr-FR" sz="6600" b="1" dirty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281172" y="4979287"/>
            <a:ext cx="1378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N°2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5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/>
          <a:srcRect t="6847" r="4125" b="19453"/>
          <a:stretch/>
        </p:blipFill>
        <p:spPr>
          <a:xfrm>
            <a:off x="838200" y="565335"/>
            <a:ext cx="10515600" cy="5653196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50369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257" y="346040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/>
          <a:srcRect r="76" b="52587"/>
          <a:stretch/>
        </p:blipFill>
        <p:spPr>
          <a:xfrm>
            <a:off x="2034250" y="1316548"/>
            <a:ext cx="8144162" cy="41257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0047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2295" y="801662"/>
            <a:ext cx="8653669" cy="529522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62271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/>
          <a:srcRect t="54334" r="536"/>
          <a:stretch/>
        </p:blipFill>
        <p:spPr>
          <a:xfrm>
            <a:off x="1713552" y="1667452"/>
            <a:ext cx="8785560" cy="35230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65612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27989" r="271"/>
          <a:stretch/>
        </p:blipFill>
        <p:spPr>
          <a:xfrm>
            <a:off x="1868557" y="1041214"/>
            <a:ext cx="8587407" cy="4650538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06491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8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/>
          <a:srcRect t="72880" r="5411"/>
          <a:stretch/>
        </p:blipFill>
        <p:spPr>
          <a:xfrm>
            <a:off x="1566123" y="1653208"/>
            <a:ext cx="9080417" cy="35515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27070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9913" r="36" b="782"/>
          <a:stretch/>
        </p:blipFill>
        <p:spPr>
          <a:xfrm>
            <a:off x="1825879" y="614793"/>
            <a:ext cx="8560905" cy="562841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67257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4"/>
          <a:srcRect t="43963" r="11943" b="21925"/>
          <a:stretch/>
        </p:blipFill>
        <p:spPr>
          <a:xfrm>
            <a:off x="2248277" y="1987826"/>
            <a:ext cx="7818138" cy="32335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21382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257" y="314584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8556" y="589884"/>
            <a:ext cx="8613913" cy="561923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39068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/>
          <a:srcRect r="192" b="27242"/>
          <a:stretch/>
        </p:blipFill>
        <p:spPr>
          <a:xfrm>
            <a:off x="2410696" y="1497203"/>
            <a:ext cx="7571504" cy="38635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47752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t="9082" r="290" b="10145"/>
          <a:stretch/>
        </p:blipFill>
        <p:spPr>
          <a:xfrm>
            <a:off x="1524000" y="622852"/>
            <a:ext cx="9117496" cy="5539409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03093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/>
          <a:srcRect l="-1" r="227" b="26613"/>
          <a:stretch/>
        </p:blipFill>
        <p:spPr>
          <a:xfrm>
            <a:off x="2463586" y="1514059"/>
            <a:ext cx="7303265" cy="39060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5892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00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rgbClr val="C00000"/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AFB54-5A6B-4E0B-9C68-1EE100FC79A7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15</a:t>
            </a:fld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209800" y="846236"/>
            <a:ext cx="7596951" cy="27112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Bonjour en Ariège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669596" y="4267200"/>
            <a:ext cx="6811481" cy="18775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Méchanceté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9783" b="43370"/>
          <a:stretch/>
        </p:blipFill>
        <p:spPr>
          <a:xfrm>
            <a:off x="742036" y="1169284"/>
            <a:ext cx="10611764" cy="4436385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629179" y="1443336"/>
            <a:ext cx="27581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991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113</Words>
  <Application>Microsoft Office PowerPoint</Application>
  <PresentationFormat>Grand écran</PresentationFormat>
  <Paragraphs>69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27</cp:revision>
  <dcterms:created xsi:type="dcterms:W3CDTF">2021-04-28T07:44:49Z</dcterms:created>
  <dcterms:modified xsi:type="dcterms:W3CDTF">2021-05-01T13:18:47Z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