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cOTcL3fhzTK3j9UBTUS5w==" hashData="rU3JYhujOxHQESWh3Bk/P/JWzWSaaA1JyB3thS794Kw/qofV/B+tJp9+2/hT1b3LR3BVV4/IdEjchnTpm3DL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834983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n’ 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21461" y="4979287"/>
            <a:ext cx="1803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644" b="4515"/>
          <a:stretch/>
        </p:blipFill>
        <p:spPr>
          <a:xfrm>
            <a:off x="2663687" y="1325779"/>
            <a:ext cx="6897189" cy="42533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971" r="339" b="17943"/>
          <a:stretch/>
        </p:blipFill>
        <p:spPr>
          <a:xfrm>
            <a:off x="2667000" y="1484242"/>
            <a:ext cx="6834810" cy="37768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89868" y="1683833"/>
            <a:ext cx="8012262" cy="3487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825662" y="1239064"/>
            <a:ext cx="6540673" cy="4252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3"/>
          <a:stretch/>
        </p:blipFill>
        <p:spPr>
          <a:xfrm>
            <a:off x="2583407" y="1227224"/>
            <a:ext cx="6944906" cy="4378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1143000"/>
            <a:ext cx="6096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114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2021-04-28T07:44:49Z</dcterms:created>
  <dcterms:modified xsi:type="dcterms:W3CDTF">2021-05-04T18:55:04Z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