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b+9HCmLyG/Q1A7Tiv/9mQ==" hashData="L3yJiGJuOb+fReEzoPzmHVAdWhxT3/QpcrbQsaot3nAdba6lGiGtVAf4/pW82tzczS+uHI00ctcc1JNr+xBQ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8144" r="-308" b="52688"/>
          <a:stretch/>
        </p:blipFill>
        <p:spPr>
          <a:xfrm>
            <a:off x="1748856" y="1322251"/>
            <a:ext cx="8595933" cy="417475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0737" r="-208" b="31777"/>
          <a:stretch/>
        </p:blipFill>
        <p:spPr>
          <a:xfrm>
            <a:off x="1932347" y="1378123"/>
            <a:ext cx="8347970" cy="3955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9241" r="698" b="17932"/>
          <a:stretch/>
        </p:blipFill>
        <p:spPr>
          <a:xfrm>
            <a:off x="2359765" y="1119116"/>
            <a:ext cx="7226299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6000">
        <p:wedge/>
      </p:transition>
    </mc:Choice>
    <mc:Fallback>
      <p:transition spd="slow" advTm="2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0370" y="1206044"/>
            <a:ext cx="7012490" cy="4485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913" r="36" b="782"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6956" r="-92" b="22319"/>
          <a:stretch/>
        </p:blipFill>
        <p:spPr>
          <a:xfrm>
            <a:off x="2677332" y="1046921"/>
            <a:ext cx="6864233" cy="4850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4747" y="1012797"/>
            <a:ext cx="6087665" cy="4804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082" r="290" b="10145"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202" b="55942"/>
          <a:stretch/>
        </p:blipFill>
        <p:spPr>
          <a:xfrm>
            <a:off x="2384929" y="1268894"/>
            <a:ext cx="7442806" cy="43202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2021-04-28T07:44:49Z</dcterms:created>
  <dcterms:modified xsi:type="dcterms:W3CDTF">2021-05-01T12:29:47Z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