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7" r:id="rId2"/>
    <p:sldId id="261" r:id="rId3"/>
    <p:sldId id="256" r:id="rId4"/>
    <p:sldId id="258" r:id="rId5"/>
    <p:sldId id="259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6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Osm5khINmGJ+5IIiODWN/g==" hashData="pMD59pLbU5g5rI2j1MEqoUYwIQU7dSqFruv3ZXjpUFvWKqmE/QQg7VeLIRXl3Lgz8czF2+Wxg9OsOKEdXa/Iv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42" autoAdjust="0"/>
    <p:restoredTop sz="94660"/>
  </p:normalViewPr>
  <p:slideViewPr>
    <p:cSldViewPr snapToGrid="0" showGuides="1">
      <p:cViewPr varScale="1">
        <p:scale>
          <a:sx n="65" d="100"/>
          <a:sy n="65" d="100"/>
        </p:scale>
        <p:origin x="72" y="30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E33330B-2D8E-4346-BD64-9A4CB3B5C99E}" type="datetimeFigureOut">
              <a:rPr lang="fr-FR" smtClean="0"/>
              <a:t>24/05/2021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68A70F4-723E-4608-B7DF-532E21DB51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2066264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8A70F4-723E-4608-B7DF-532E21DB5168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37339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8A70F4-723E-4608-B7DF-532E21DB5168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6248391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8A70F4-723E-4608-B7DF-532E21DB5168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3347372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8A70F4-723E-4608-B7DF-532E21DB5168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19328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8A70F4-723E-4608-B7DF-532E21DB5168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0726389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8A70F4-723E-4608-B7DF-532E21DB5168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431395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8A70F4-723E-4608-B7DF-532E21DB5168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2853664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8A70F4-723E-4608-B7DF-532E21DB5168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0974326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8A70F4-723E-4608-B7DF-532E21DB5168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249383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8A70F4-723E-4608-B7DF-532E21DB5168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9011673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8A70F4-723E-4608-B7DF-532E21DB5168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133142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8A70F4-723E-4608-B7DF-532E21DB5168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1770540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8A70F4-723E-4608-B7DF-532E21DB5168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286747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8A70F4-723E-4608-B7DF-532E21DB5168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494008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8A70F4-723E-4608-B7DF-532E21DB5168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908921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BC2AD-826F-46F9-A4F9-D82525D85BBB}" type="datetime1">
              <a:rPr lang="fr-FR" smtClean="0"/>
              <a:t>24/05/2021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B2D576-566F-4EBF-8D94-9DB85D1F5C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79145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629A02-049B-4704-997A-0D6E2CCD9E48}" type="datetime1">
              <a:rPr lang="fr-FR" smtClean="0"/>
              <a:t>24/05/2021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B2D576-566F-4EBF-8D94-9DB85D1F5C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83388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2E8EF2-3AFB-4EBC-9271-A87E18D746CF}" type="datetime1">
              <a:rPr lang="fr-FR" smtClean="0"/>
              <a:t>24/05/2021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B2D576-566F-4EBF-8D94-9DB85D1F5C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08153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10A580-4B9C-4432-BDAE-7AF9C8243E70}" type="datetime1">
              <a:rPr lang="fr-FR" smtClean="0"/>
              <a:t>24/05/2021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B2D576-566F-4EBF-8D94-9DB85D1F5C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195573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5A454-BABB-4F92-937E-19C50ABF03D6}" type="datetime1">
              <a:rPr lang="fr-FR" smtClean="0"/>
              <a:t>24/05/2021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B2D576-566F-4EBF-8D94-9DB85D1F5C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232677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B94A4B-6E08-4E73-810A-F21D3F54C777}" type="datetime1">
              <a:rPr lang="fr-FR" smtClean="0"/>
              <a:t>24/05/2021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B2D576-566F-4EBF-8D94-9DB85D1F5C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896088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DE0A30-998B-476E-85A2-7C0B80A05D15}" type="datetime1">
              <a:rPr lang="fr-FR" smtClean="0"/>
              <a:t>24/05/2021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B2D576-566F-4EBF-8D94-9DB85D1F5C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255558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37F450-2C20-448D-9D66-959AE3F8A818}" type="datetime1">
              <a:rPr lang="fr-FR" smtClean="0"/>
              <a:t>24/05/2021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B2D576-566F-4EBF-8D94-9DB85D1F5C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83129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767FE-6D69-4911-883E-F6E5C06B8772}" type="datetime1">
              <a:rPr lang="fr-FR" smtClean="0"/>
              <a:t>24/05/2021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B2D576-566F-4EBF-8D94-9DB85D1F5C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22955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60F960-7D36-4B1B-B2EA-168F30BC3403}" type="datetime1">
              <a:rPr lang="fr-FR" smtClean="0"/>
              <a:t>24/05/2021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B2D576-566F-4EBF-8D94-9DB85D1F5C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23947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3100AE-3861-49EF-81DC-10E31FE79B2B}" type="datetime1">
              <a:rPr lang="fr-FR" smtClean="0"/>
              <a:t>24/05/2021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B2D576-566F-4EBF-8D94-9DB85D1F5C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655740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5000">
        <p:wedge/>
      </p:transition>
    </mc:Choice>
    <mc:Fallback>
      <p:transition spd="slow" advTm="15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EB4E48-E699-48D8-9E1A-9AB26A54F800}" type="datetime1">
              <a:rPr lang="fr-FR" smtClean="0"/>
              <a:t>24/05/2021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B2D576-566F-4EBF-8D94-9DB85D1F5C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92850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3500" advTm="15000">
        <p:wedge/>
      </p:transition>
    </mc:Choice>
    <mc:Fallback>
      <p:transition spd="slow" advTm="15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2000">
              <a:srgbClr val="C00000"/>
            </a:gs>
            <a:gs pos="0">
              <a:schemeClr val="accent1">
                <a:lumMod val="5000"/>
                <a:lumOff val="95000"/>
              </a:schemeClr>
            </a:gs>
            <a:gs pos="71000">
              <a:schemeClr val="accent1">
                <a:lumMod val="45000"/>
                <a:lumOff val="55000"/>
              </a:schemeClr>
            </a:gs>
            <a:gs pos="85000">
              <a:schemeClr val="tx1"/>
            </a:gs>
            <a:gs pos="10000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13080" y="6550025"/>
            <a:ext cx="2743200" cy="365125"/>
          </a:xfrm>
        </p:spPr>
        <p:txBody>
          <a:bodyPr/>
          <a:lstStyle/>
          <a:p>
            <a:fld id="{327CC5FA-2D6C-4703-A4E1-594183F13CC5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24/05/2021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1350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B2D576-566F-4EBF-8D94-9DB85D1F5CAA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1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Hexagone 6"/>
          <p:cNvSpPr/>
          <p:nvPr/>
        </p:nvSpPr>
        <p:spPr>
          <a:xfrm>
            <a:off x="513080" y="548640"/>
            <a:ext cx="11191240" cy="5527040"/>
          </a:xfrm>
          <a:prstGeom prst="hexagon">
            <a:avLst/>
          </a:prstGeom>
          <a:noFill/>
          <a:ln w="635000" cmpd="dbl">
            <a:gradFill flip="none" rotWithShape="1">
              <a:gsLst>
                <a:gs pos="49000">
                  <a:schemeClr val="accent1">
                    <a:lumMod val="5000"/>
                    <a:lumOff val="95000"/>
                  </a:schemeClr>
                </a:gs>
                <a:gs pos="35000">
                  <a:srgbClr val="5B79AE"/>
                </a:gs>
                <a:gs pos="59000">
                  <a:schemeClr val="accent5">
                    <a:lumMod val="75000"/>
                  </a:schemeClr>
                </a:gs>
                <a:gs pos="70000">
                  <a:schemeClr val="accent6">
                    <a:lumMod val="75000"/>
                  </a:schemeClr>
                </a:gs>
                <a:gs pos="76000">
                  <a:srgbClr val="FFC000"/>
                </a:gs>
                <a:gs pos="92000">
                  <a:srgbClr val="C00000"/>
                </a:gs>
              </a:gsLst>
              <a:path path="circl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84267" y="1050940"/>
            <a:ext cx="8048866" cy="452244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3" name="Rectangle 2"/>
          <p:cNvSpPr/>
          <p:nvPr/>
        </p:nvSpPr>
        <p:spPr>
          <a:xfrm>
            <a:off x="2084267" y="2434997"/>
            <a:ext cx="8012707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Broadway" panose="04040905080B02020502" pitchFamily="82" charset="0"/>
              </a:rPr>
              <a:t>A tout sexe oh</a:t>
            </a:r>
          </a:p>
          <a:p>
            <a:pPr algn="ctr"/>
            <a:r>
              <a:rPr lang="fr-FR" sz="5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Broadway" panose="04040905080B02020502" pitchFamily="82" charset="0"/>
              </a:rPr>
              <a:t> il n’y a pas d’âge </a:t>
            </a:r>
            <a:r>
              <a:rPr lang="fr-FR" sz="5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Broadway" panose="04040905080B02020502" pitchFamily="82" charset="0"/>
              </a:rPr>
              <a:t>N°5</a:t>
            </a:r>
            <a:endParaRPr lang="fr-FR" sz="54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369257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5000">
        <p:wedge/>
        <p:sndAc>
          <p:stSnd loop="1">
            <p:snd r:embed="rId3" name="Gheorghe Zamfir_Ave Maria (Schubert).wav"/>
          </p:stSnd>
        </p:sndAc>
      </p:transition>
    </mc:Choice>
    <mc:Fallback>
      <p:transition spd="slow" advTm="15000">
        <p:wedge/>
        <p:sndAc>
          <p:stSnd loop="1">
            <p:snd r:embed="rId3" name="Gheorghe Zamfir_Ave Maria (Schubert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2000">
              <a:srgbClr val="C00000"/>
            </a:gs>
            <a:gs pos="0">
              <a:schemeClr val="accent1">
                <a:lumMod val="5000"/>
                <a:lumOff val="95000"/>
              </a:schemeClr>
            </a:gs>
            <a:gs pos="71000">
              <a:schemeClr val="accent1">
                <a:lumMod val="45000"/>
                <a:lumOff val="55000"/>
              </a:schemeClr>
            </a:gs>
            <a:gs pos="85000">
              <a:schemeClr val="tx1"/>
            </a:gs>
            <a:gs pos="10000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13080" y="6550025"/>
            <a:ext cx="2743200" cy="365125"/>
          </a:xfrm>
        </p:spPr>
        <p:txBody>
          <a:bodyPr/>
          <a:lstStyle/>
          <a:p>
            <a:fld id="{327CC5FA-2D6C-4703-A4E1-594183F13CC5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24/05/2021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1350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B2D576-566F-4EBF-8D94-9DB85D1F5CAA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2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Hexagone 6"/>
          <p:cNvSpPr/>
          <p:nvPr/>
        </p:nvSpPr>
        <p:spPr>
          <a:xfrm>
            <a:off x="513080" y="548640"/>
            <a:ext cx="11191240" cy="5527040"/>
          </a:xfrm>
          <a:prstGeom prst="hexagon">
            <a:avLst/>
          </a:prstGeom>
          <a:noFill/>
          <a:ln w="635000" cmpd="dbl">
            <a:gradFill flip="none" rotWithShape="1">
              <a:gsLst>
                <a:gs pos="49000">
                  <a:schemeClr val="accent1">
                    <a:lumMod val="5000"/>
                    <a:lumOff val="95000"/>
                  </a:schemeClr>
                </a:gs>
                <a:gs pos="35000">
                  <a:srgbClr val="5B79AE"/>
                </a:gs>
                <a:gs pos="59000">
                  <a:schemeClr val="accent5">
                    <a:lumMod val="75000"/>
                  </a:schemeClr>
                </a:gs>
                <a:gs pos="70000">
                  <a:schemeClr val="accent6">
                    <a:lumMod val="75000"/>
                  </a:schemeClr>
                </a:gs>
                <a:gs pos="76000">
                  <a:srgbClr val="FFC000"/>
                </a:gs>
                <a:gs pos="92000">
                  <a:srgbClr val="C00000"/>
                </a:gs>
              </a:gsLst>
              <a:path path="circl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65871" y="988060"/>
            <a:ext cx="5250426" cy="46482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7792593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2000">
              <a:srgbClr val="C00000"/>
            </a:gs>
            <a:gs pos="0">
              <a:schemeClr val="accent1">
                <a:lumMod val="5000"/>
                <a:lumOff val="95000"/>
              </a:schemeClr>
            </a:gs>
            <a:gs pos="71000">
              <a:schemeClr val="accent1">
                <a:lumMod val="45000"/>
                <a:lumOff val="55000"/>
              </a:schemeClr>
            </a:gs>
            <a:gs pos="85000">
              <a:schemeClr val="tx1"/>
            </a:gs>
            <a:gs pos="10000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13080" y="6550025"/>
            <a:ext cx="2743200" cy="365125"/>
          </a:xfrm>
        </p:spPr>
        <p:txBody>
          <a:bodyPr/>
          <a:lstStyle/>
          <a:p>
            <a:fld id="{327CC5FA-2D6C-4703-A4E1-594183F13CC5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24/05/2021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1350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B2D576-566F-4EBF-8D94-9DB85D1F5CAA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3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Hexagone 6"/>
          <p:cNvSpPr/>
          <p:nvPr/>
        </p:nvSpPr>
        <p:spPr>
          <a:xfrm>
            <a:off x="513080" y="548640"/>
            <a:ext cx="11191240" cy="5527040"/>
          </a:xfrm>
          <a:prstGeom prst="hexagon">
            <a:avLst/>
          </a:prstGeom>
          <a:noFill/>
          <a:ln w="635000" cmpd="dbl">
            <a:gradFill flip="none" rotWithShape="1">
              <a:gsLst>
                <a:gs pos="49000">
                  <a:schemeClr val="accent1">
                    <a:lumMod val="5000"/>
                    <a:lumOff val="95000"/>
                  </a:schemeClr>
                </a:gs>
                <a:gs pos="35000">
                  <a:srgbClr val="5B79AE"/>
                </a:gs>
                <a:gs pos="59000">
                  <a:schemeClr val="accent5">
                    <a:lumMod val="75000"/>
                  </a:schemeClr>
                </a:gs>
                <a:gs pos="70000">
                  <a:schemeClr val="accent6">
                    <a:lumMod val="75000"/>
                  </a:schemeClr>
                </a:gs>
                <a:gs pos="76000">
                  <a:srgbClr val="FFC000"/>
                </a:gs>
                <a:gs pos="92000">
                  <a:srgbClr val="C00000"/>
                </a:gs>
              </a:gsLst>
              <a:path path="circl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Rectangle 1"/>
          <p:cNvSpPr/>
          <p:nvPr/>
        </p:nvSpPr>
        <p:spPr>
          <a:xfrm>
            <a:off x="2067642" y="1413063"/>
            <a:ext cx="8318090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b="1" dirty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Oui ! Si l'on met de côté les maladies sexuellement transmissibles, le sexe </a:t>
            </a:r>
            <a:r>
              <a:rPr lang="fr-FR" sz="3200" b="1" dirty="0" err="1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se-rait</a:t>
            </a:r>
            <a:r>
              <a:rPr lang="fr-FR" sz="3200" b="1" dirty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même bénéfique à plus d'un titre ! En 2005, le psychologue américain Stuart </a:t>
            </a:r>
            <a:r>
              <a:rPr lang="fr-FR" sz="3200" b="1" dirty="0" err="1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Brody</a:t>
            </a:r>
            <a:r>
              <a:rPr lang="fr-FR" sz="3200" b="1" dirty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a ainsi demandé à une cinquantaine de personnes de noter pendant quinze </a:t>
            </a:r>
            <a:r>
              <a:rPr lang="fr-FR" sz="32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   jours </a:t>
            </a:r>
            <a:r>
              <a:rPr lang="fr-FR" sz="3200" b="1" dirty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leurs pratiques intimes</a:t>
            </a:r>
          </a:p>
        </p:txBody>
      </p:sp>
    </p:spTree>
    <p:extLst>
      <p:ext uri="{BB962C8B-B14F-4D97-AF65-F5344CB8AC3E}">
        <p14:creationId xmlns:p14="http://schemas.microsoft.com/office/powerpoint/2010/main" val="5201567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2000">
              <a:srgbClr val="C00000"/>
            </a:gs>
            <a:gs pos="0">
              <a:schemeClr val="accent1">
                <a:lumMod val="5000"/>
                <a:lumOff val="95000"/>
              </a:schemeClr>
            </a:gs>
            <a:gs pos="71000">
              <a:schemeClr val="accent1">
                <a:lumMod val="45000"/>
                <a:lumOff val="55000"/>
              </a:schemeClr>
            </a:gs>
            <a:gs pos="85000">
              <a:schemeClr val="tx1"/>
            </a:gs>
            <a:gs pos="10000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13080" y="6550025"/>
            <a:ext cx="2743200" cy="365125"/>
          </a:xfrm>
        </p:spPr>
        <p:txBody>
          <a:bodyPr/>
          <a:lstStyle/>
          <a:p>
            <a:fld id="{327CC5FA-2D6C-4703-A4E1-594183F13CC5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24/05/2021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1350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B2D576-566F-4EBF-8D94-9DB85D1F5CAA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4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Hexagone 6"/>
          <p:cNvSpPr/>
          <p:nvPr/>
        </p:nvSpPr>
        <p:spPr>
          <a:xfrm>
            <a:off x="513080" y="548640"/>
            <a:ext cx="11191240" cy="5527040"/>
          </a:xfrm>
          <a:prstGeom prst="hexagon">
            <a:avLst/>
          </a:prstGeom>
          <a:noFill/>
          <a:ln w="635000" cmpd="dbl">
            <a:gradFill flip="none" rotWithShape="1">
              <a:gsLst>
                <a:gs pos="49000">
                  <a:schemeClr val="accent1">
                    <a:lumMod val="5000"/>
                    <a:lumOff val="95000"/>
                  </a:schemeClr>
                </a:gs>
                <a:gs pos="35000">
                  <a:srgbClr val="5B79AE"/>
                </a:gs>
                <a:gs pos="59000">
                  <a:schemeClr val="accent5">
                    <a:lumMod val="75000"/>
                  </a:schemeClr>
                </a:gs>
                <a:gs pos="70000">
                  <a:schemeClr val="accent6">
                    <a:lumMod val="75000"/>
                  </a:schemeClr>
                </a:gs>
                <a:gs pos="76000">
                  <a:srgbClr val="FFC000"/>
                </a:gs>
                <a:gs pos="92000">
                  <a:srgbClr val="C00000"/>
                </a:gs>
              </a:gsLst>
              <a:path path="circl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76887" y="1096164"/>
            <a:ext cx="6638226" cy="443199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207378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2000">
              <a:srgbClr val="C00000"/>
            </a:gs>
            <a:gs pos="0">
              <a:schemeClr val="accent1">
                <a:lumMod val="5000"/>
                <a:lumOff val="95000"/>
              </a:schemeClr>
            </a:gs>
            <a:gs pos="71000">
              <a:schemeClr val="accent1">
                <a:lumMod val="45000"/>
                <a:lumOff val="55000"/>
              </a:schemeClr>
            </a:gs>
            <a:gs pos="85000">
              <a:schemeClr val="tx1"/>
            </a:gs>
            <a:gs pos="10000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13080" y="6550025"/>
            <a:ext cx="2743200" cy="365125"/>
          </a:xfrm>
        </p:spPr>
        <p:txBody>
          <a:bodyPr/>
          <a:lstStyle/>
          <a:p>
            <a:fld id="{327CC5FA-2D6C-4703-A4E1-594183F13CC5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24/05/2021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1350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B2D576-566F-4EBF-8D94-9DB85D1F5CAA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5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Hexagone 6"/>
          <p:cNvSpPr/>
          <p:nvPr/>
        </p:nvSpPr>
        <p:spPr>
          <a:xfrm>
            <a:off x="513080" y="548640"/>
            <a:ext cx="11191240" cy="5527040"/>
          </a:xfrm>
          <a:prstGeom prst="hexagon">
            <a:avLst/>
          </a:prstGeom>
          <a:noFill/>
          <a:ln w="635000" cmpd="dbl">
            <a:gradFill flip="none" rotWithShape="1">
              <a:gsLst>
                <a:gs pos="49000">
                  <a:schemeClr val="accent1">
                    <a:lumMod val="5000"/>
                    <a:lumOff val="95000"/>
                  </a:schemeClr>
                </a:gs>
                <a:gs pos="35000">
                  <a:srgbClr val="5B79AE"/>
                </a:gs>
                <a:gs pos="59000">
                  <a:schemeClr val="accent5">
                    <a:lumMod val="75000"/>
                  </a:schemeClr>
                </a:gs>
                <a:gs pos="70000">
                  <a:schemeClr val="accent6">
                    <a:lumMod val="75000"/>
                  </a:schemeClr>
                </a:gs>
                <a:gs pos="76000">
                  <a:srgbClr val="FFC000"/>
                </a:gs>
                <a:gs pos="92000">
                  <a:srgbClr val="C00000"/>
                </a:gs>
              </a:gsLst>
              <a:path path="circl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022" t="22793" r="8011" b="29877"/>
          <a:stretch/>
        </p:blipFill>
        <p:spPr>
          <a:xfrm>
            <a:off x="1976285" y="1283948"/>
            <a:ext cx="8229600" cy="418770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833394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2000">
              <a:srgbClr val="C00000"/>
            </a:gs>
            <a:gs pos="0">
              <a:schemeClr val="accent1">
                <a:lumMod val="5000"/>
                <a:lumOff val="95000"/>
              </a:schemeClr>
            </a:gs>
            <a:gs pos="71000">
              <a:schemeClr val="accent1">
                <a:lumMod val="45000"/>
                <a:lumOff val="55000"/>
              </a:schemeClr>
            </a:gs>
            <a:gs pos="85000">
              <a:schemeClr val="tx1"/>
            </a:gs>
            <a:gs pos="10000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13080" y="6550025"/>
            <a:ext cx="2743200" cy="365125"/>
          </a:xfrm>
        </p:spPr>
        <p:txBody>
          <a:bodyPr/>
          <a:lstStyle/>
          <a:p>
            <a:fld id="{327CC5FA-2D6C-4703-A4E1-594183F13CC5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24/05/2021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1350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B2D576-566F-4EBF-8D94-9DB85D1F5CAA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6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Hexagone 6"/>
          <p:cNvSpPr/>
          <p:nvPr/>
        </p:nvSpPr>
        <p:spPr>
          <a:xfrm>
            <a:off x="513080" y="548640"/>
            <a:ext cx="11191240" cy="5527040"/>
          </a:xfrm>
          <a:prstGeom prst="hexagon">
            <a:avLst/>
          </a:prstGeom>
          <a:noFill/>
          <a:ln w="635000" cmpd="dbl">
            <a:gradFill flip="none" rotWithShape="1">
              <a:gsLst>
                <a:gs pos="49000">
                  <a:schemeClr val="accent1">
                    <a:lumMod val="5000"/>
                    <a:lumOff val="95000"/>
                  </a:schemeClr>
                </a:gs>
                <a:gs pos="35000">
                  <a:srgbClr val="5B79AE"/>
                </a:gs>
                <a:gs pos="59000">
                  <a:schemeClr val="accent5">
                    <a:lumMod val="75000"/>
                  </a:schemeClr>
                </a:gs>
                <a:gs pos="70000">
                  <a:schemeClr val="accent6">
                    <a:lumMod val="75000"/>
                  </a:schemeClr>
                </a:gs>
                <a:gs pos="76000">
                  <a:srgbClr val="FFC000"/>
                </a:gs>
                <a:gs pos="92000">
                  <a:srgbClr val="C00000"/>
                </a:gs>
              </a:gsLst>
              <a:path path="circl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337"/>
          <a:stretch/>
        </p:blipFill>
        <p:spPr>
          <a:xfrm>
            <a:off x="2020529" y="1199411"/>
            <a:ext cx="8244348" cy="429929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7905051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2000">
              <a:srgbClr val="C00000"/>
            </a:gs>
            <a:gs pos="0">
              <a:schemeClr val="accent1">
                <a:lumMod val="5000"/>
                <a:lumOff val="95000"/>
              </a:schemeClr>
            </a:gs>
            <a:gs pos="71000">
              <a:schemeClr val="accent1">
                <a:lumMod val="45000"/>
                <a:lumOff val="55000"/>
              </a:schemeClr>
            </a:gs>
            <a:gs pos="85000">
              <a:schemeClr val="tx1"/>
            </a:gs>
            <a:gs pos="10000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13080" y="6550025"/>
            <a:ext cx="2743200" cy="365125"/>
          </a:xfrm>
        </p:spPr>
        <p:txBody>
          <a:bodyPr/>
          <a:lstStyle/>
          <a:p>
            <a:fld id="{327CC5FA-2D6C-4703-A4E1-594183F13CC5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24/05/2021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1350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B2D576-566F-4EBF-8D94-9DB85D1F5CAA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7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Hexagone 6"/>
          <p:cNvSpPr/>
          <p:nvPr/>
        </p:nvSpPr>
        <p:spPr>
          <a:xfrm>
            <a:off x="513080" y="548640"/>
            <a:ext cx="11191240" cy="5527040"/>
          </a:xfrm>
          <a:prstGeom prst="hexagon">
            <a:avLst/>
          </a:prstGeom>
          <a:noFill/>
          <a:ln w="635000" cmpd="dbl">
            <a:gradFill flip="none" rotWithShape="1">
              <a:gsLst>
                <a:gs pos="49000">
                  <a:schemeClr val="accent1">
                    <a:lumMod val="5000"/>
                    <a:lumOff val="95000"/>
                  </a:schemeClr>
                </a:gs>
                <a:gs pos="35000">
                  <a:srgbClr val="5B79AE"/>
                </a:gs>
                <a:gs pos="59000">
                  <a:schemeClr val="accent5">
                    <a:lumMod val="75000"/>
                  </a:schemeClr>
                </a:gs>
                <a:gs pos="70000">
                  <a:schemeClr val="accent6">
                    <a:lumMod val="75000"/>
                  </a:schemeClr>
                </a:gs>
                <a:gs pos="76000">
                  <a:srgbClr val="FFC000"/>
                </a:gs>
                <a:gs pos="92000">
                  <a:srgbClr val="C00000"/>
                </a:gs>
              </a:gsLst>
              <a:path path="circl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0967" r="179" b="36560"/>
          <a:stretch/>
        </p:blipFill>
        <p:spPr>
          <a:xfrm>
            <a:off x="1901599" y="1224116"/>
            <a:ext cx="8363278" cy="439635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53572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2000">
              <a:srgbClr val="C00000"/>
            </a:gs>
            <a:gs pos="0">
              <a:schemeClr val="accent1">
                <a:lumMod val="5000"/>
                <a:lumOff val="95000"/>
              </a:schemeClr>
            </a:gs>
            <a:gs pos="71000">
              <a:schemeClr val="accent1">
                <a:lumMod val="45000"/>
                <a:lumOff val="55000"/>
              </a:schemeClr>
            </a:gs>
            <a:gs pos="85000">
              <a:schemeClr val="tx1"/>
            </a:gs>
            <a:gs pos="10000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13080" y="6550025"/>
            <a:ext cx="2743200" cy="365125"/>
          </a:xfrm>
        </p:spPr>
        <p:txBody>
          <a:bodyPr/>
          <a:lstStyle/>
          <a:p>
            <a:fld id="{327CC5FA-2D6C-4703-A4E1-594183F13CC5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24/05/2021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1350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B2D576-566F-4EBF-8D94-9DB85D1F5CAA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8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Hexagone 6"/>
          <p:cNvSpPr/>
          <p:nvPr/>
        </p:nvSpPr>
        <p:spPr>
          <a:xfrm>
            <a:off x="513080" y="548640"/>
            <a:ext cx="11191240" cy="5527040"/>
          </a:xfrm>
          <a:prstGeom prst="hexagon">
            <a:avLst/>
          </a:prstGeom>
          <a:noFill/>
          <a:ln w="635000" cmpd="dbl">
            <a:gradFill flip="none" rotWithShape="1">
              <a:gsLst>
                <a:gs pos="49000">
                  <a:schemeClr val="accent1">
                    <a:lumMod val="5000"/>
                    <a:lumOff val="95000"/>
                  </a:schemeClr>
                </a:gs>
                <a:gs pos="35000">
                  <a:srgbClr val="5B79AE"/>
                </a:gs>
                <a:gs pos="59000">
                  <a:schemeClr val="accent5">
                    <a:lumMod val="75000"/>
                  </a:schemeClr>
                </a:gs>
                <a:gs pos="70000">
                  <a:schemeClr val="accent6">
                    <a:lumMod val="75000"/>
                  </a:schemeClr>
                </a:gs>
                <a:gs pos="76000">
                  <a:srgbClr val="FFC000"/>
                </a:gs>
                <a:gs pos="92000">
                  <a:srgbClr val="C00000"/>
                </a:gs>
              </a:gsLst>
              <a:path path="circl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910"/>
          <a:stretch/>
        </p:blipFill>
        <p:spPr>
          <a:xfrm>
            <a:off x="1989906" y="1091379"/>
            <a:ext cx="8212187" cy="442433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6693936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2000">
              <a:srgbClr val="C00000"/>
            </a:gs>
            <a:gs pos="0">
              <a:schemeClr val="accent1">
                <a:lumMod val="5000"/>
                <a:lumOff val="95000"/>
              </a:schemeClr>
            </a:gs>
            <a:gs pos="71000">
              <a:schemeClr val="accent1">
                <a:lumMod val="45000"/>
                <a:lumOff val="55000"/>
              </a:schemeClr>
            </a:gs>
            <a:gs pos="85000">
              <a:schemeClr val="tx1"/>
            </a:gs>
            <a:gs pos="10000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13080" y="6550025"/>
            <a:ext cx="2743200" cy="365125"/>
          </a:xfrm>
        </p:spPr>
        <p:txBody>
          <a:bodyPr/>
          <a:lstStyle/>
          <a:p>
            <a:fld id="{327CC5FA-2D6C-4703-A4E1-594183F13CC5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24/05/2021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1350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B2D576-566F-4EBF-8D94-9DB85D1F5CAA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9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Hexagone 6"/>
          <p:cNvSpPr/>
          <p:nvPr/>
        </p:nvSpPr>
        <p:spPr>
          <a:xfrm>
            <a:off x="513080" y="548640"/>
            <a:ext cx="11191240" cy="5527040"/>
          </a:xfrm>
          <a:prstGeom prst="hexagon">
            <a:avLst/>
          </a:prstGeom>
          <a:noFill/>
          <a:ln w="635000" cmpd="dbl">
            <a:gradFill flip="none" rotWithShape="1">
              <a:gsLst>
                <a:gs pos="49000">
                  <a:schemeClr val="accent1">
                    <a:lumMod val="5000"/>
                    <a:lumOff val="95000"/>
                  </a:schemeClr>
                </a:gs>
                <a:gs pos="35000">
                  <a:srgbClr val="5B79AE"/>
                </a:gs>
                <a:gs pos="59000">
                  <a:schemeClr val="accent5">
                    <a:lumMod val="75000"/>
                  </a:schemeClr>
                </a:gs>
                <a:gs pos="70000">
                  <a:schemeClr val="accent6">
                    <a:lumMod val="75000"/>
                  </a:schemeClr>
                </a:gs>
                <a:gs pos="76000">
                  <a:srgbClr val="FFC000"/>
                </a:gs>
                <a:gs pos="92000">
                  <a:srgbClr val="C00000"/>
                </a:gs>
              </a:gsLst>
              <a:path path="circl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194" b="28903"/>
          <a:stretch/>
        </p:blipFill>
        <p:spPr>
          <a:xfrm>
            <a:off x="2185629" y="1158438"/>
            <a:ext cx="7846142" cy="430744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9746929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2000">
              <a:srgbClr val="C00000"/>
            </a:gs>
            <a:gs pos="0">
              <a:schemeClr val="accent1">
                <a:lumMod val="5000"/>
                <a:lumOff val="95000"/>
              </a:schemeClr>
            </a:gs>
            <a:gs pos="71000">
              <a:schemeClr val="accent1">
                <a:lumMod val="45000"/>
                <a:lumOff val="55000"/>
              </a:schemeClr>
            </a:gs>
            <a:gs pos="85000">
              <a:schemeClr val="tx1"/>
            </a:gs>
            <a:gs pos="10000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13080" y="6550025"/>
            <a:ext cx="2743200" cy="365125"/>
          </a:xfrm>
        </p:spPr>
        <p:txBody>
          <a:bodyPr/>
          <a:lstStyle/>
          <a:p>
            <a:fld id="{327CC5FA-2D6C-4703-A4E1-594183F13CC5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24/05/2021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1350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B2D576-566F-4EBF-8D94-9DB85D1F5CAA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10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Hexagone 6"/>
          <p:cNvSpPr/>
          <p:nvPr/>
        </p:nvSpPr>
        <p:spPr>
          <a:xfrm>
            <a:off x="513080" y="548640"/>
            <a:ext cx="11191240" cy="5527040"/>
          </a:xfrm>
          <a:prstGeom prst="hexagon">
            <a:avLst/>
          </a:prstGeom>
          <a:noFill/>
          <a:ln w="635000" cmpd="dbl">
            <a:gradFill flip="none" rotWithShape="1">
              <a:gsLst>
                <a:gs pos="49000">
                  <a:schemeClr val="accent1">
                    <a:lumMod val="5000"/>
                    <a:lumOff val="95000"/>
                  </a:schemeClr>
                </a:gs>
                <a:gs pos="35000">
                  <a:srgbClr val="5B79AE"/>
                </a:gs>
                <a:gs pos="59000">
                  <a:schemeClr val="accent5">
                    <a:lumMod val="75000"/>
                  </a:schemeClr>
                </a:gs>
                <a:gs pos="70000">
                  <a:schemeClr val="accent6">
                    <a:lumMod val="75000"/>
                  </a:schemeClr>
                </a:gs>
                <a:gs pos="76000">
                  <a:srgbClr val="FFC000"/>
                </a:gs>
                <a:gs pos="92000">
                  <a:srgbClr val="C00000"/>
                </a:gs>
              </a:gsLst>
              <a:path path="circl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08582" y="1018405"/>
            <a:ext cx="8174836" cy="458751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3" name="Rectangle 2"/>
          <p:cNvSpPr/>
          <p:nvPr/>
        </p:nvSpPr>
        <p:spPr>
          <a:xfrm>
            <a:off x="2973991" y="2551837"/>
            <a:ext cx="6244017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Et bien oui il y a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des coincés</a:t>
            </a:r>
            <a:endParaRPr lang="fr-FR" sz="54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61460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2000">
              <a:srgbClr val="C00000"/>
            </a:gs>
            <a:gs pos="0">
              <a:schemeClr val="accent1">
                <a:lumMod val="5000"/>
                <a:lumOff val="95000"/>
              </a:schemeClr>
            </a:gs>
            <a:gs pos="71000">
              <a:schemeClr val="accent1">
                <a:lumMod val="45000"/>
                <a:lumOff val="55000"/>
              </a:schemeClr>
            </a:gs>
            <a:gs pos="85000">
              <a:schemeClr val="tx1"/>
            </a:gs>
            <a:gs pos="10000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13080" y="6550025"/>
            <a:ext cx="2743200" cy="365125"/>
          </a:xfrm>
        </p:spPr>
        <p:txBody>
          <a:bodyPr/>
          <a:lstStyle/>
          <a:p>
            <a:fld id="{327CC5FA-2D6C-4703-A4E1-594183F13CC5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24/05/2021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1350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B2D576-566F-4EBF-8D94-9DB85D1F5CAA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11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Hexagone 6"/>
          <p:cNvSpPr/>
          <p:nvPr/>
        </p:nvSpPr>
        <p:spPr>
          <a:xfrm>
            <a:off x="513080" y="548640"/>
            <a:ext cx="11191240" cy="5527040"/>
          </a:xfrm>
          <a:prstGeom prst="hexagon">
            <a:avLst/>
          </a:prstGeom>
          <a:noFill/>
          <a:ln w="635000" cmpd="dbl">
            <a:gradFill flip="none" rotWithShape="1">
              <a:gsLst>
                <a:gs pos="49000">
                  <a:schemeClr val="accent1">
                    <a:lumMod val="5000"/>
                    <a:lumOff val="95000"/>
                  </a:schemeClr>
                </a:gs>
                <a:gs pos="35000">
                  <a:srgbClr val="5B79AE"/>
                </a:gs>
                <a:gs pos="59000">
                  <a:schemeClr val="accent5">
                    <a:lumMod val="75000"/>
                  </a:schemeClr>
                </a:gs>
                <a:gs pos="70000">
                  <a:schemeClr val="accent6">
                    <a:lumMod val="75000"/>
                  </a:schemeClr>
                </a:gs>
                <a:gs pos="76000">
                  <a:srgbClr val="FFC000"/>
                </a:gs>
                <a:gs pos="92000">
                  <a:srgbClr val="C00000"/>
                </a:gs>
              </a:gsLst>
              <a:path path="circl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2737" t="-940" r="3149" b="45183"/>
          <a:stretch/>
        </p:blipFill>
        <p:spPr>
          <a:xfrm>
            <a:off x="1846290" y="1387496"/>
            <a:ext cx="8524819" cy="384932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3630735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2000">
              <a:srgbClr val="C00000"/>
            </a:gs>
            <a:gs pos="0">
              <a:schemeClr val="accent1">
                <a:lumMod val="5000"/>
                <a:lumOff val="95000"/>
              </a:schemeClr>
            </a:gs>
            <a:gs pos="71000">
              <a:schemeClr val="accent1">
                <a:lumMod val="45000"/>
                <a:lumOff val="55000"/>
              </a:schemeClr>
            </a:gs>
            <a:gs pos="85000">
              <a:schemeClr val="tx1"/>
            </a:gs>
            <a:gs pos="10000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13080" y="6550025"/>
            <a:ext cx="2743200" cy="365125"/>
          </a:xfrm>
        </p:spPr>
        <p:txBody>
          <a:bodyPr/>
          <a:lstStyle/>
          <a:p>
            <a:fld id="{327CC5FA-2D6C-4703-A4E1-594183F13CC5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24/05/2021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1350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B2D576-566F-4EBF-8D94-9DB85D1F5CAA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12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Hexagone 6"/>
          <p:cNvSpPr/>
          <p:nvPr/>
        </p:nvSpPr>
        <p:spPr>
          <a:xfrm>
            <a:off x="513080" y="548640"/>
            <a:ext cx="11191240" cy="5527040"/>
          </a:xfrm>
          <a:prstGeom prst="hexagon">
            <a:avLst/>
          </a:prstGeom>
          <a:noFill/>
          <a:ln w="635000" cmpd="dbl">
            <a:gradFill flip="none" rotWithShape="1">
              <a:gsLst>
                <a:gs pos="49000">
                  <a:schemeClr val="accent1">
                    <a:lumMod val="5000"/>
                    <a:lumOff val="95000"/>
                  </a:schemeClr>
                </a:gs>
                <a:gs pos="35000">
                  <a:srgbClr val="5B79AE"/>
                </a:gs>
                <a:gs pos="59000">
                  <a:schemeClr val="accent5">
                    <a:lumMod val="75000"/>
                  </a:schemeClr>
                </a:gs>
                <a:gs pos="70000">
                  <a:schemeClr val="accent6">
                    <a:lumMod val="75000"/>
                  </a:schemeClr>
                </a:gs>
                <a:gs pos="76000">
                  <a:srgbClr val="FFC000"/>
                </a:gs>
                <a:gs pos="92000">
                  <a:srgbClr val="C00000"/>
                </a:gs>
              </a:gsLst>
              <a:path path="circl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43947" y="1017639"/>
            <a:ext cx="5304106" cy="464574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3" name="Rectangle 2"/>
          <p:cNvSpPr/>
          <p:nvPr/>
        </p:nvSpPr>
        <p:spPr>
          <a:xfrm>
            <a:off x="1599932" y="2967335"/>
            <a:ext cx="899214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Mais , il n’y a pas d’âge</a:t>
            </a:r>
            <a:endParaRPr lang="fr-FR" sz="54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818943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2000">
              <a:srgbClr val="C00000"/>
            </a:gs>
            <a:gs pos="0">
              <a:schemeClr val="accent1">
                <a:lumMod val="5000"/>
                <a:lumOff val="95000"/>
              </a:schemeClr>
            </a:gs>
            <a:gs pos="71000">
              <a:schemeClr val="accent1">
                <a:lumMod val="45000"/>
                <a:lumOff val="55000"/>
              </a:schemeClr>
            </a:gs>
            <a:gs pos="85000">
              <a:schemeClr val="tx1"/>
            </a:gs>
            <a:gs pos="10000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13080" y="6550025"/>
            <a:ext cx="2743200" cy="365125"/>
          </a:xfrm>
        </p:spPr>
        <p:txBody>
          <a:bodyPr/>
          <a:lstStyle/>
          <a:p>
            <a:fld id="{327CC5FA-2D6C-4703-A4E1-594183F13CC5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24/05/2021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1350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B2D576-566F-4EBF-8D94-9DB85D1F5CAA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13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Hexagone 6"/>
          <p:cNvSpPr/>
          <p:nvPr/>
        </p:nvSpPr>
        <p:spPr>
          <a:xfrm>
            <a:off x="513080" y="548640"/>
            <a:ext cx="11191240" cy="5527040"/>
          </a:xfrm>
          <a:prstGeom prst="hexagon">
            <a:avLst/>
          </a:prstGeom>
          <a:noFill/>
          <a:ln w="635000" cmpd="dbl">
            <a:gradFill flip="none" rotWithShape="1">
              <a:gsLst>
                <a:gs pos="49000">
                  <a:schemeClr val="accent1">
                    <a:lumMod val="5000"/>
                    <a:lumOff val="95000"/>
                  </a:schemeClr>
                </a:gs>
                <a:gs pos="35000">
                  <a:srgbClr val="5B79AE"/>
                </a:gs>
                <a:gs pos="59000">
                  <a:schemeClr val="accent5">
                    <a:lumMod val="75000"/>
                  </a:schemeClr>
                </a:gs>
                <a:gs pos="70000">
                  <a:schemeClr val="accent6">
                    <a:lumMod val="75000"/>
                  </a:schemeClr>
                </a:gs>
                <a:gs pos="76000">
                  <a:srgbClr val="FFC000"/>
                </a:gs>
                <a:gs pos="92000">
                  <a:srgbClr val="C00000"/>
                </a:gs>
              </a:gsLst>
              <a:path path="circl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6491" r="3210" b="32476"/>
          <a:stretch/>
        </p:blipFill>
        <p:spPr>
          <a:xfrm>
            <a:off x="1999828" y="1150508"/>
            <a:ext cx="8220804" cy="420315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3728238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2000">
              <a:srgbClr val="C00000"/>
            </a:gs>
            <a:gs pos="0">
              <a:schemeClr val="accent1">
                <a:lumMod val="5000"/>
                <a:lumOff val="95000"/>
              </a:schemeClr>
            </a:gs>
            <a:gs pos="71000">
              <a:schemeClr val="accent1">
                <a:lumMod val="45000"/>
                <a:lumOff val="55000"/>
              </a:schemeClr>
            </a:gs>
            <a:gs pos="85000">
              <a:schemeClr val="tx1"/>
            </a:gs>
            <a:gs pos="10000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13080" y="6550025"/>
            <a:ext cx="2743200" cy="365125"/>
          </a:xfrm>
        </p:spPr>
        <p:txBody>
          <a:bodyPr/>
          <a:lstStyle/>
          <a:p>
            <a:fld id="{327CC5FA-2D6C-4703-A4E1-594183F13CC5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24/05/2021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1350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B2D576-566F-4EBF-8D94-9DB85D1F5CAA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14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Hexagone 6"/>
          <p:cNvSpPr/>
          <p:nvPr/>
        </p:nvSpPr>
        <p:spPr>
          <a:xfrm>
            <a:off x="513080" y="548640"/>
            <a:ext cx="11191240" cy="5527040"/>
          </a:xfrm>
          <a:prstGeom prst="hexagon">
            <a:avLst/>
          </a:prstGeom>
          <a:noFill/>
          <a:ln w="635000" cmpd="dbl">
            <a:gradFill flip="none" rotWithShape="1">
              <a:gsLst>
                <a:gs pos="49000">
                  <a:schemeClr val="accent1">
                    <a:lumMod val="5000"/>
                    <a:lumOff val="95000"/>
                  </a:schemeClr>
                </a:gs>
                <a:gs pos="35000">
                  <a:srgbClr val="5B79AE"/>
                </a:gs>
                <a:gs pos="59000">
                  <a:schemeClr val="accent5">
                    <a:lumMod val="75000"/>
                  </a:schemeClr>
                </a:gs>
                <a:gs pos="70000">
                  <a:schemeClr val="accent6">
                    <a:lumMod val="75000"/>
                  </a:schemeClr>
                </a:gs>
                <a:gs pos="76000">
                  <a:srgbClr val="FFC000"/>
                </a:gs>
                <a:gs pos="92000">
                  <a:srgbClr val="C00000"/>
                </a:gs>
              </a:gsLst>
              <a:path path="circl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35020" y="1135380"/>
            <a:ext cx="5547360" cy="435355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2867277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2000">
              <a:srgbClr val="C00000"/>
            </a:gs>
            <a:gs pos="0">
              <a:schemeClr val="accent1">
                <a:lumMod val="5000"/>
                <a:lumOff val="95000"/>
              </a:schemeClr>
            </a:gs>
            <a:gs pos="71000">
              <a:schemeClr val="accent1">
                <a:lumMod val="45000"/>
                <a:lumOff val="55000"/>
              </a:schemeClr>
            </a:gs>
            <a:gs pos="85000">
              <a:schemeClr val="tx1"/>
            </a:gs>
            <a:gs pos="10000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13080" y="6550025"/>
            <a:ext cx="2743200" cy="365125"/>
          </a:xfrm>
        </p:spPr>
        <p:txBody>
          <a:bodyPr/>
          <a:lstStyle/>
          <a:p>
            <a:fld id="{327CC5FA-2D6C-4703-A4E1-594183F13CC5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24/05/2021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1350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B2D576-566F-4EBF-8D94-9DB85D1F5CAA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15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Hexagone 6"/>
          <p:cNvSpPr/>
          <p:nvPr/>
        </p:nvSpPr>
        <p:spPr>
          <a:xfrm>
            <a:off x="513080" y="548640"/>
            <a:ext cx="11191240" cy="5527040"/>
          </a:xfrm>
          <a:prstGeom prst="hexagon">
            <a:avLst/>
          </a:prstGeom>
          <a:noFill/>
          <a:ln w="635000" cmpd="dbl">
            <a:gradFill flip="none" rotWithShape="1">
              <a:gsLst>
                <a:gs pos="49000">
                  <a:schemeClr val="accent1">
                    <a:lumMod val="5000"/>
                    <a:lumOff val="95000"/>
                  </a:schemeClr>
                </a:gs>
                <a:gs pos="35000">
                  <a:srgbClr val="5B79AE"/>
                </a:gs>
                <a:gs pos="59000">
                  <a:schemeClr val="accent5">
                    <a:lumMod val="75000"/>
                  </a:schemeClr>
                </a:gs>
                <a:gs pos="70000">
                  <a:schemeClr val="accent6">
                    <a:lumMod val="75000"/>
                  </a:schemeClr>
                </a:gs>
                <a:gs pos="76000">
                  <a:srgbClr val="FFC000"/>
                </a:gs>
                <a:gs pos="92000">
                  <a:srgbClr val="C00000"/>
                </a:gs>
              </a:gsLst>
              <a:path path="circl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84267" y="1050940"/>
            <a:ext cx="8048866" cy="452244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3" name="Rectangle 2"/>
          <p:cNvSpPr/>
          <p:nvPr/>
        </p:nvSpPr>
        <p:spPr>
          <a:xfrm>
            <a:off x="2689847" y="2136338"/>
            <a:ext cx="6837706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Broadway" panose="04040905080B02020502" pitchFamily="82" charset="0"/>
              </a:rPr>
              <a:t>C’était</a:t>
            </a:r>
          </a:p>
          <a:p>
            <a:pPr algn="ctr"/>
            <a:r>
              <a:rPr lang="fr-FR" sz="5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Broadway" panose="04040905080B02020502" pitchFamily="82" charset="0"/>
              </a:rPr>
              <a:t>A tout sexe oh</a:t>
            </a:r>
          </a:p>
          <a:p>
            <a:pPr algn="ctr"/>
            <a:r>
              <a:rPr lang="fr-FR" sz="5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Broadway" panose="04040905080B02020502" pitchFamily="82" charset="0"/>
              </a:rPr>
              <a:t> il n’y a pas d’âge </a:t>
            </a:r>
            <a:endParaRPr lang="fr-FR" sz="54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587191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67</TotalTime>
  <Words>174</Words>
  <Application>Microsoft Office PowerPoint</Application>
  <PresentationFormat>Grand écran</PresentationFormat>
  <Paragraphs>69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Broadway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13</cp:revision>
  <dcterms:created xsi:type="dcterms:W3CDTF">2021-05-23T09:45:17Z</dcterms:created>
  <dcterms:modified xsi:type="dcterms:W3CDTF">2021-05-24T13:17:38Z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