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1" r:id="rId3"/>
    <p:sldId id="256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AxaeS46W5Yw9tBQKgbPCA==" hashData="cXBvnPNSYZGQn9xp1csCcsn6eVDUOmRjBQpC9FqHlNcy/Jl7sV//O88vuWOo0oHebeMfLP1J847qB0z6L26J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3330B-2D8E-4346-BD64-9A4CB3B5C99E}" type="datetimeFigureOut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A70F4-723E-4608-B7DF-532E21DB51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662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73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483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4737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1932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263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313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536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743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8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116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3314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705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674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9400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089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BC2AD-826F-46F9-A4F9-D82525D85BBB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4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A02-049B-4704-997A-0D6E2CCD9E48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3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E8EF2-3AFB-4EBC-9271-A87E18D746CF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81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0A580-4B9C-4432-BDAE-7AF9C8243E70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557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A454-BABB-4F92-937E-19C50ABF03D6}" type="datetime1">
              <a:rPr lang="fr-FR" smtClean="0"/>
              <a:t>24/05/2021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267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4A4B-6E08-4E73-810A-F21D3F54C777}" type="datetime1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60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E0A30-998B-476E-85A2-7C0B80A05D15}" type="datetime1">
              <a:rPr lang="fr-FR" smtClean="0"/>
              <a:t>24/05/2021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55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F450-2C20-448D-9D66-959AE3F8A818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31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767FE-6D69-4911-883E-F6E5C06B8772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29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F960-7D36-4B1B-B2EA-168F30BC3403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394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00AE-3861-49EF-81DC-10E31FE79B2B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574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B4E48-E699-48D8-9E1A-9AB26A54F800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285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4267" y="1050940"/>
            <a:ext cx="8048866" cy="4522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084267" y="2434997"/>
            <a:ext cx="80127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A tout sexe oh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il n’y a pas d’âge 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925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  <p:sndAc>
          <p:stSnd loop="1">
            <p:snd r:embed="rId3" name="Gheorghe Zamfir_Ave Maria (Schubert).wav"/>
          </p:stSnd>
        </p:sndAc>
      </p:transition>
    </mc:Choice>
    <mc:Fallback>
      <p:transition spd="slow" advTm="15000">
        <p:wedge/>
        <p:sndAc>
          <p:stSnd loop="1">
            <p:snd r:embed="rId3" name="Gheorghe Zamfir_Ave Maria (Schuber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871" y="988060"/>
            <a:ext cx="5250426" cy="4648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7925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067642" y="1413063"/>
            <a:ext cx="831809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Oui ! Si l'on met de côté les maladies sexuellement transmissibles, le sexe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se-rait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même bénéfique à plus d'un titre ! En 2005, le psychologue américain Stuart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Brody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 ainsi demandé à une cinquantaine de personnes de noter pendant quinze </a:t>
            </a:r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jours 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leurs pratiques intimes</a:t>
            </a:r>
          </a:p>
        </p:txBody>
      </p:sp>
    </p:spTree>
    <p:extLst>
      <p:ext uri="{BB962C8B-B14F-4D97-AF65-F5344CB8AC3E}">
        <p14:creationId xmlns:p14="http://schemas.microsoft.com/office/powerpoint/2010/main" val="52015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6887" y="1096164"/>
            <a:ext cx="6638226" cy="4431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73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710" r="-64" b="11936"/>
          <a:stretch/>
        </p:blipFill>
        <p:spPr>
          <a:xfrm>
            <a:off x="2554339" y="1275735"/>
            <a:ext cx="7108722" cy="43065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39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7"/>
          <a:stretch/>
        </p:blipFill>
        <p:spPr>
          <a:xfrm>
            <a:off x="2020529" y="1199411"/>
            <a:ext cx="8244348" cy="42992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0505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" b="7419"/>
          <a:stretch/>
        </p:blipFill>
        <p:spPr>
          <a:xfrm>
            <a:off x="2772697" y="1065677"/>
            <a:ext cx="6725264" cy="45080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535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10"/>
          <a:stretch/>
        </p:blipFill>
        <p:spPr>
          <a:xfrm>
            <a:off x="1989906" y="1091379"/>
            <a:ext cx="8212187" cy="44243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6939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3767" y="1048881"/>
            <a:ext cx="8052619" cy="4446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7469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582" y="1018405"/>
            <a:ext cx="8174836" cy="45875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973991" y="2551837"/>
            <a:ext cx="62440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il y a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des coincés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14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36954" y="1229246"/>
            <a:ext cx="8318091" cy="4072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6307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3947" y="1017639"/>
            <a:ext cx="5304106" cy="46457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99932" y="2967335"/>
            <a:ext cx="8992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, il n’y a pas d’âge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89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48" t="4849" r="3065" b="8357"/>
          <a:stretch/>
        </p:blipFill>
        <p:spPr>
          <a:xfrm>
            <a:off x="2150807" y="1034648"/>
            <a:ext cx="7831393" cy="45550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7282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020" y="1135380"/>
            <a:ext cx="5547360" cy="43535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672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267" y="1050940"/>
            <a:ext cx="8048866" cy="4522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689847" y="2136338"/>
            <a:ext cx="683770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A tout sexe oh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il n’y a pas d’âge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71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174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2021-05-23T09:45:17Z</dcterms:created>
  <dcterms:modified xsi:type="dcterms:W3CDTF">2021-05-24T12:56:07Z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