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1" r:id="rId3"/>
    <p:sldId id="256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4RHU3U+Gk5m4wI3WolhiA==" hashData="OJs84kzqZEjeG6GcZ8BKflP9m6+g0qHt2tzTMaR7ZKkKyLk3jUm3U1sF4rK0MoJa9hSJIe5DTCSRBD8LpuV/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330B-2D8E-4346-BD64-9A4CB3B5C99E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70F4-723E-4608-B7DF-532E21DB51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66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7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483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93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6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31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3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4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11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33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705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67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40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C2AD-826F-46F9-A4F9-D82525D85BB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A02-049B-4704-997A-0D6E2CCD9E48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3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E8EF2-3AFB-4EBC-9271-A87E18D746C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1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A580-4B9C-4432-BDAE-7AF9C8243E70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5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A454-BABB-4F92-937E-19C50ABF03D6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6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4A4B-6E08-4E73-810A-F21D3F54C777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0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E0A30-998B-476E-85A2-7C0B80A05D15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55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F450-2C20-448D-9D66-959AE3F8A818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3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767FE-6D69-4911-883E-F6E5C06B8772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2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F960-7D36-4B1B-B2EA-168F30BC3403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00AE-3861-49EF-81DC-10E31FE79B2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57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4E48-E699-48D8-9E1A-9AB26A54F800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84267" y="2434997"/>
            <a:ext cx="8012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</a:t>
            </a:r>
            <a:r>
              <a:rPr lang="fr-FR" sz="54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d’âge </a:t>
            </a:r>
            <a:r>
              <a:rPr lang="fr-FR" sz="54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Gheorghe Zamfir_Ave Maria (Schubert).wav"/>
          </p:stSnd>
        </p:sndAc>
      </p:transition>
    </mc:Choice>
    <mc:Fallback>
      <p:transition spd="slow" advTm="15000">
        <p:wedge/>
        <p:sndAc>
          <p:stSnd loop="1">
            <p:snd r:embed="rId3" name="Gheorghe Zamfir_Ave Maria (Schuber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871" y="988060"/>
            <a:ext cx="5250426" cy="46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92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67642" y="1413063"/>
            <a:ext cx="83180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Oui ! Si l'on met de côté les maladies sexuellement transmissibles, le sexe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se-rait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même bénéfique à plus d'un titre ! En 2005, le psychologue américain Stuart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Brody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 ainsi demandé à une cinquantaine de personnes de noter pendant quinze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jours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leurs pratiques intimes</a:t>
            </a:r>
          </a:p>
        </p:txBody>
      </p:sp>
    </p:spTree>
    <p:extLst>
      <p:ext uri="{BB962C8B-B14F-4D97-AF65-F5344CB8AC3E}">
        <p14:creationId xmlns:p14="http://schemas.microsoft.com/office/powerpoint/2010/main" val="5201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87" y="1096164"/>
            <a:ext cx="6638226" cy="443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7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5" b="12170"/>
          <a:stretch/>
        </p:blipFill>
        <p:spPr>
          <a:xfrm>
            <a:off x="2193003" y="1003887"/>
            <a:ext cx="7831394" cy="4616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3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20529" y="1199411"/>
            <a:ext cx="8244348" cy="4299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05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9351" y="1265920"/>
            <a:ext cx="8258698" cy="4092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35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10"/>
          <a:stretch/>
        </p:blipFill>
        <p:spPr>
          <a:xfrm>
            <a:off x="1989906" y="1091379"/>
            <a:ext cx="8212187" cy="4424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93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8391" r="-9" b="8007"/>
          <a:stretch/>
        </p:blipFill>
        <p:spPr>
          <a:xfrm>
            <a:off x="2355235" y="1140602"/>
            <a:ext cx="7506929" cy="45767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69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2" y="1018405"/>
            <a:ext cx="8174836" cy="4587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73991" y="2551837"/>
            <a:ext cx="6244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il y 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coincés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4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69"/>
          <a:stretch/>
        </p:blipFill>
        <p:spPr>
          <a:xfrm>
            <a:off x="3008671" y="1031680"/>
            <a:ext cx="6327058" cy="46202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30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947" y="1017639"/>
            <a:ext cx="5304106" cy="4645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99932" y="2967335"/>
            <a:ext cx="8992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il n’y a pas d’âge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070" b="16109"/>
          <a:stretch/>
        </p:blipFill>
        <p:spPr>
          <a:xfrm>
            <a:off x="3094703" y="970920"/>
            <a:ext cx="6002594" cy="4665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7282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20" y="1135380"/>
            <a:ext cx="5547360" cy="435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672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689847" y="2136338"/>
            <a:ext cx="683770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1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174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2021-05-23T09:45:17Z</dcterms:created>
  <dcterms:modified xsi:type="dcterms:W3CDTF">2021-05-24T12:16:28Z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