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6" r:id="rId20"/>
    <p:sldId id="274" r:id="rId21"/>
    <p:sldId id="275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V8Saen/UnieNWZjuqeJ1w==" hashData="kRVlLw9MwBXgu9J9yMC/dH0dt12e285lpde7Un9QWA++Po1qXatV3EcKBo5+GGUbLOZVEJ7y0x7HgsQXBmHhV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E87E00-194E-437E-B100-DCC4B433863C}" type="datetimeFigureOut">
              <a:rPr lang="fr-FR" smtClean="0"/>
              <a:t>01/01/2019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9B8694-D546-46FE-BF60-789B7160B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137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9861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9450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1877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34805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26911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4051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50589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49139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26075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4581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93417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73609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82192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02577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4742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5463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1382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12028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2379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0358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168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12027-FE42-4694-AED7-939101CFDC8C}" type="datetime1">
              <a:rPr lang="fr-FR" smtClean="0"/>
              <a:t>01/01/2019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442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8EC7D-6547-4F95-A1B9-55E548579D68}" type="datetime1">
              <a:rPr lang="fr-FR" smtClean="0"/>
              <a:t>01/01/2019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636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C0281-089C-4038-BE98-56CD18277344}" type="datetime1">
              <a:rPr lang="fr-FR" smtClean="0"/>
              <a:t>01/01/2019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528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74779-4CDB-4030-9C03-DDD1CBF3BA7A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46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6D9FB-014F-4AB7-9667-7381D17DC8D8}" type="datetime1">
              <a:rPr lang="fr-FR" smtClean="0"/>
              <a:t>01/01/2019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600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CE78E-5033-43A4-8436-AB2020DB3D79}" type="datetime1">
              <a:rPr lang="fr-FR" smtClean="0"/>
              <a:t>01/01/2019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31632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38CE7-B809-49B8-B1CF-B3D0467F2BC4}" type="datetime1">
              <a:rPr lang="fr-FR" smtClean="0"/>
              <a:t>01/01/2019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740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272C7-87EE-489D-8DA4-BDE483DA57CA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864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F3BE7-13F0-431D-AD36-98AF2FD4467A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776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E4A54-CD20-4927-8719-91FE4A84FF8E}" type="datetime1">
              <a:rPr lang="fr-FR" smtClean="0"/>
              <a:t>01/01/2019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336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62592-4756-4E1C-A8D7-E5E465959213}" type="datetime1">
              <a:rPr lang="fr-FR" smtClean="0"/>
              <a:t>01/01/2019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5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7770BE-957B-418A-9CA6-46E9CB7EF9C1}" type="datetime1">
              <a:rPr lang="fr-FR" smtClean="0"/>
              <a:t>01/01/2019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5628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8000">
                  <a:schemeClr val="accent5">
                    <a:lumMod val="89000"/>
                  </a:schemeClr>
                </a:gs>
                <a:gs pos="97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6385" y="2511808"/>
            <a:ext cx="3051629" cy="3600068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21381" y="1859339"/>
            <a:ext cx="7749236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Et pour en rire</a:t>
            </a:r>
          </a:p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par Lande</a:t>
            </a: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 N°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4</a:t>
            </a:r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128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  <p:sndAc>
          <p:stSnd loop="1">
            <p:snd r:embed="rId3" name="bloot_001.wav"/>
          </p:stSnd>
        </p:sndAc>
      </p:transition>
    </mc:Choice>
    <mc:Fallback xmlns="">
      <p:transition spd="slow" advTm="7000">
        <p:fade/>
        <p:sndAc>
          <p:stSnd loop="1">
            <p:snd r:embed="rId5" name="bloot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DC0D-E86E-413C-954A-79AF90F5BE4A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1944" y="187014"/>
            <a:ext cx="8098970" cy="6670986"/>
          </a:xfrm>
          <a:prstGeom prst="rect">
            <a:avLst/>
          </a:prstGeom>
          <a:scene3d>
            <a:camera prst="isometricOffAxis2Top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40754943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5B752-D9C6-4B07-A7F6-2A55A522F357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2712" y="1216796"/>
            <a:ext cx="6546574" cy="48950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39655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6E782-E7B9-4EF3-862D-1AD8F6F2AAC0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4796" y="1265268"/>
            <a:ext cx="5902405" cy="48694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36829" y="1118688"/>
            <a:ext cx="61183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Le niveau intellectuel des publicistes actuel, serait-il en baisse ?</a:t>
            </a:r>
          </a:p>
        </p:txBody>
      </p:sp>
    </p:spTree>
    <p:extLst>
      <p:ext uri="{BB962C8B-B14F-4D97-AF65-F5344CB8AC3E}">
        <p14:creationId xmlns:p14="http://schemas.microsoft.com/office/powerpoint/2010/main" val="24282883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EB0AF-5A43-42BC-8F16-8188FDAA4EAA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89552" y="1573445"/>
            <a:ext cx="10412895" cy="108029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/>
              <a:t>On a trouvé sur la notice d'un  thermomètre médical </a:t>
            </a:r>
            <a:r>
              <a:rPr lang="fr-FR" sz="2400" b="1" dirty="0" smtClean="0"/>
              <a:t>:</a:t>
            </a:r>
            <a:endParaRPr lang="fr-FR" sz="2400" b="1" dirty="0"/>
          </a:p>
          <a:p>
            <a:r>
              <a:rPr lang="fr-FR" sz="2400" b="1" dirty="0"/>
              <a:t>               ne pas avaler                       ne pas faire </a:t>
            </a:r>
            <a:r>
              <a:rPr lang="fr-FR" sz="2400" b="1" dirty="0" smtClean="0"/>
              <a:t>bouillir</a:t>
            </a:r>
            <a:endParaRPr lang="fr-FR" sz="2400" b="1" dirty="0"/>
          </a:p>
          <a:p>
            <a:r>
              <a:rPr lang="fr-FR" sz="2400" b="1" dirty="0"/>
              <a:t>Au cas où vous auriez besoin de nouvelles preuves que la stupidité repousse sans cesse ses limites, jetez donc un œil à ceci, relevé sur des notices d'emploi !  </a:t>
            </a:r>
          </a:p>
          <a:p>
            <a:r>
              <a:rPr lang="fr-FR" sz="2400" b="1" dirty="0"/>
              <a:t>Sur un savon DOVE   </a:t>
            </a:r>
            <a:r>
              <a:rPr lang="fr-FR" sz="2400" b="1" dirty="0" smtClean="0"/>
              <a:t>:</a:t>
            </a:r>
            <a:endParaRPr lang="fr-FR" sz="2400" b="1" dirty="0"/>
          </a:p>
          <a:p>
            <a:r>
              <a:rPr lang="fr-FR" sz="2400" b="1" dirty="0"/>
              <a:t>"Utiliser comme un savon normal"         (C'est à dire</a:t>
            </a:r>
            <a:r>
              <a:rPr lang="fr-FR" sz="2400" b="1" dirty="0" smtClean="0"/>
              <a:t>?)</a:t>
            </a:r>
            <a:endParaRPr lang="fr-FR" sz="2400" b="1" dirty="0"/>
          </a:p>
          <a:p>
            <a:r>
              <a:rPr lang="fr-FR" sz="2400" b="1" dirty="0"/>
              <a:t>Sur un pudding Marks &amp; Spencer  </a:t>
            </a:r>
            <a:r>
              <a:rPr lang="fr-FR" sz="2400" b="1" dirty="0" smtClean="0"/>
              <a:t>:</a:t>
            </a:r>
            <a:endParaRPr lang="fr-FR" sz="2400" b="1" dirty="0"/>
          </a:p>
          <a:p>
            <a:r>
              <a:rPr lang="fr-FR" sz="2400" b="1" dirty="0"/>
              <a:t>    "Le produit sera chaud après avoir été réchauffé »   (ça, si tu l'avais pas dit</a:t>
            </a:r>
            <a:r>
              <a:rPr lang="fr-FR" sz="2400" b="1" dirty="0" smtClean="0"/>
              <a:t>...</a:t>
            </a:r>
            <a:endParaRPr lang="fr-FR" sz="2400" b="1" dirty="0"/>
          </a:p>
          <a:p>
            <a:r>
              <a:rPr lang="fr-FR" sz="2400" b="1" dirty="0"/>
              <a:t>Sur le paquet d'un fer ROWENTA : </a:t>
            </a:r>
          </a:p>
          <a:p>
            <a:r>
              <a:rPr lang="fr-FR" sz="2400" b="1" dirty="0"/>
              <a:t>« Ne pas repasser les vêtements à même le corps » </a:t>
            </a:r>
          </a:p>
          <a:p>
            <a:r>
              <a:rPr lang="fr-FR" sz="2400" b="1" dirty="0"/>
              <a:t>(Pourtant cela ferait gagner pas mal de temps, non ?)</a:t>
            </a:r>
          </a:p>
          <a:p>
            <a:endParaRPr lang="fr-FR" sz="2400" b="1" dirty="0"/>
          </a:p>
          <a:p>
            <a:r>
              <a:rPr lang="fr-FR" sz="2400" b="1" dirty="0"/>
              <a:t> </a:t>
            </a:r>
          </a:p>
          <a:p>
            <a:endParaRPr lang="fr-FR" sz="2400" b="1" dirty="0"/>
          </a:p>
          <a:p>
            <a:r>
              <a:rPr lang="fr-FR" sz="2400" b="1" dirty="0"/>
              <a:t> </a:t>
            </a:r>
          </a:p>
          <a:p>
            <a:endParaRPr lang="fr-FR" sz="2400" b="1" dirty="0"/>
          </a:p>
          <a:p>
            <a:r>
              <a:rPr lang="fr-FR" sz="2400" b="1" dirty="0"/>
              <a:t>Sur un somnifère </a:t>
            </a:r>
            <a:r>
              <a:rPr lang="fr-FR" sz="2400" b="1" dirty="0" err="1"/>
              <a:t>Nytol</a:t>
            </a:r>
            <a:r>
              <a:rPr lang="fr-FR" sz="2400" b="1" dirty="0"/>
              <a:t>  :</a:t>
            </a:r>
          </a:p>
          <a:p>
            <a:endParaRPr lang="fr-FR" sz="2400" b="1" dirty="0"/>
          </a:p>
          <a:p>
            <a:r>
              <a:rPr lang="fr-FR" sz="2400" b="1" dirty="0"/>
              <a:t>« Attention ce produit peut entraîner un état de somnolence » </a:t>
            </a:r>
          </a:p>
          <a:p>
            <a:endParaRPr lang="fr-FR" sz="2400" b="1" dirty="0"/>
          </a:p>
          <a:p>
            <a:r>
              <a:rPr lang="fr-FR" sz="2400" b="1" dirty="0"/>
              <a:t>  (Et je le prends pourquoi, rappelez-moi ?)</a:t>
            </a:r>
          </a:p>
          <a:p>
            <a:endParaRPr lang="fr-FR" sz="2400" b="1" dirty="0"/>
          </a:p>
          <a:p>
            <a:r>
              <a:rPr lang="fr-FR" sz="2400" b="1" dirty="0"/>
              <a:t> </a:t>
            </a:r>
          </a:p>
          <a:p>
            <a:endParaRPr lang="fr-FR" sz="2400" b="1" dirty="0"/>
          </a:p>
          <a:p>
            <a:r>
              <a:rPr lang="fr-FR" sz="2400" b="1" dirty="0"/>
              <a:t> </a:t>
            </a:r>
          </a:p>
          <a:p>
            <a:endParaRPr lang="fr-FR" sz="2400" b="1" dirty="0"/>
          </a:p>
          <a:p>
            <a:r>
              <a:rPr lang="fr-FR" sz="2400" b="1" dirty="0"/>
              <a:t>Sur un sèche-cheveux SEARS : On peut lire </a:t>
            </a:r>
          </a:p>
          <a:p>
            <a:endParaRPr lang="fr-FR" sz="2400" b="1" dirty="0"/>
          </a:p>
          <a:p>
            <a:r>
              <a:rPr lang="fr-FR" sz="2400" b="1" dirty="0"/>
              <a:t>  "Ne pas utiliser en dormant"           (Sans commentaire)</a:t>
            </a:r>
          </a:p>
        </p:txBody>
      </p:sp>
    </p:spTree>
    <p:extLst>
      <p:ext uri="{BB962C8B-B14F-4D97-AF65-F5344CB8AC3E}">
        <p14:creationId xmlns:p14="http://schemas.microsoft.com/office/powerpoint/2010/main" val="835283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E05FE-0992-4C8B-9F35-801DE9C78CC6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0" y="1890712"/>
            <a:ext cx="3810000" cy="3076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63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4D51A-9043-4495-B6B4-ED92E81C6BF2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37880" y="724039"/>
            <a:ext cx="1034663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/>
              <a:t> Sur un sachet de FRITOS   :        </a:t>
            </a:r>
            <a:endParaRPr lang="fr-FR" dirty="0"/>
          </a:p>
          <a:p>
            <a:r>
              <a:rPr lang="fr-FR" dirty="0"/>
              <a:t>  </a:t>
            </a:r>
            <a:r>
              <a:rPr lang="fr-FR" sz="2400" b="1" dirty="0"/>
              <a:t>Grand concours, nombreux prix. Gratuit sans obligation d'achat, détails à l'intérieur du paquet"  </a:t>
            </a:r>
            <a:endParaRPr lang="fr-FR" b="1" dirty="0"/>
          </a:p>
          <a:p>
            <a:r>
              <a:rPr lang="fr-FR" sz="2400" b="1" dirty="0"/>
              <a:t>        (Concours spécial pour couillons ?) </a:t>
            </a:r>
            <a:endParaRPr lang="fr-FR" dirty="0"/>
          </a:p>
          <a:p>
            <a:r>
              <a:rPr lang="fr-FR" sz="2400" b="1" dirty="0"/>
              <a:t>Sur un sirop pour la toux pour enfant </a:t>
            </a:r>
            <a:r>
              <a:rPr lang="fr-FR" sz="2400" b="1" dirty="0" smtClean="0"/>
              <a:t>:</a:t>
            </a:r>
            <a:endParaRPr lang="fr-FR" dirty="0"/>
          </a:p>
          <a:p>
            <a:r>
              <a:rPr lang="fr-FR" sz="2400" b="1" dirty="0"/>
              <a:t>" Ne pas conduire ou utiliser de machine-outil après absorption »         </a:t>
            </a:r>
          </a:p>
          <a:p>
            <a:r>
              <a:rPr lang="fr-FR" sz="2400" b="1" dirty="0"/>
              <a:t>( Je pense que l'on pourrait réduire énormément le taux des accidents sur les chantiers si on arrivait à réduire le nombre d'enfants de 5 ans qui conduisent un tractopelle alors qu'ils sont malades </a:t>
            </a:r>
            <a:r>
              <a:rPr lang="fr-FR" sz="2400" b="1" dirty="0" smtClean="0"/>
              <a:t>!)</a:t>
            </a:r>
            <a:endParaRPr lang="fr-FR" sz="2400" b="1" dirty="0"/>
          </a:p>
          <a:p>
            <a:r>
              <a:rPr lang="fr-FR" sz="2400" b="1" dirty="0"/>
              <a:t>Sur la plupart des guirlandes lumineuses de Noël   </a:t>
            </a:r>
            <a:r>
              <a:rPr lang="fr-FR" sz="2400" b="1" dirty="0" smtClean="0"/>
              <a:t>:</a:t>
            </a:r>
            <a:endParaRPr lang="fr-FR" sz="2400" b="1" dirty="0"/>
          </a:p>
          <a:p>
            <a:r>
              <a:rPr lang="fr-FR" sz="2400" b="1" dirty="0"/>
              <a:t>   « Pour usage intérieur et extérieur uniquement »  </a:t>
            </a:r>
          </a:p>
          <a:p>
            <a:r>
              <a:rPr lang="fr-FR" sz="2400" b="1" dirty="0"/>
              <a:t>  (   Oui, mais par rapport à quoi </a:t>
            </a:r>
            <a:r>
              <a:rPr lang="fr-FR" sz="2400" b="1" dirty="0" smtClean="0"/>
              <a:t>?)</a:t>
            </a:r>
            <a:endParaRPr lang="fr-FR" sz="2400" b="1" dirty="0"/>
          </a:p>
          <a:p>
            <a:r>
              <a:rPr lang="fr-FR" sz="2400" b="1" dirty="0"/>
              <a:t>   Sur un robot de cuisine japonais   : </a:t>
            </a:r>
          </a:p>
          <a:p>
            <a:r>
              <a:rPr lang="fr-FR" sz="2400" b="1" dirty="0"/>
              <a:t>    « Ne doit pas être utilisé pour un autre usage </a:t>
            </a:r>
            <a:r>
              <a:rPr lang="fr-FR" sz="2400" b="1" dirty="0" smtClean="0"/>
              <a:t>»</a:t>
            </a:r>
            <a:endParaRPr lang="fr-FR" sz="2400" b="1" dirty="0"/>
          </a:p>
          <a:p>
            <a:r>
              <a:rPr lang="fr-FR" sz="2400" b="1" dirty="0"/>
              <a:t>(Là, il va falloir m'aider..)</a:t>
            </a:r>
          </a:p>
        </p:txBody>
      </p:sp>
    </p:spTree>
    <p:extLst>
      <p:ext uri="{BB962C8B-B14F-4D97-AF65-F5344CB8AC3E}">
        <p14:creationId xmlns:p14="http://schemas.microsoft.com/office/powerpoint/2010/main" val="27692491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E87A0-27C0-41B7-80F8-E56ABD2EF71F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12573" y="892731"/>
            <a:ext cx="1029694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/>
              <a:t>Sur un paquet de cacahuètes </a:t>
            </a:r>
            <a:r>
              <a:rPr lang="fr-FR" sz="2400" b="1" dirty="0" err="1"/>
              <a:t>Steinsbury</a:t>
            </a:r>
            <a:r>
              <a:rPr lang="fr-FR" sz="2400" b="1" dirty="0"/>
              <a:t>   :         </a:t>
            </a:r>
          </a:p>
          <a:p>
            <a:r>
              <a:rPr lang="fr-FR" sz="2400" b="1" dirty="0"/>
              <a:t>« Avertissement : contient des cacahuètes </a:t>
            </a:r>
            <a:r>
              <a:rPr lang="fr-FR" sz="2400" b="1" dirty="0" smtClean="0"/>
              <a:t>»</a:t>
            </a:r>
            <a:endParaRPr lang="fr-FR" sz="2400" b="1" dirty="0"/>
          </a:p>
          <a:p>
            <a:r>
              <a:rPr lang="fr-FR" sz="2400" b="1" dirty="0"/>
              <a:t>          (   Non ! ..... sérieux ?) </a:t>
            </a:r>
          </a:p>
          <a:p>
            <a:r>
              <a:rPr lang="fr-FR" sz="2400" b="1" dirty="0"/>
              <a:t>Sur un paquet de biscuits apéritif American Airlines  :      </a:t>
            </a:r>
          </a:p>
          <a:p>
            <a:r>
              <a:rPr lang="fr-FR" sz="2400" b="1" dirty="0"/>
              <a:t>« Instructions : 1. Ouvrir paquet. 2. Manger biscuit </a:t>
            </a:r>
            <a:r>
              <a:rPr lang="fr-FR" sz="2400" b="1" dirty="0" smtClean="0"/>
              <a:t>.</a:t>
            </a:r>
            <a:endParaRPr lang="fr-FR" sz="2400" b="1" dirty="0"/>
          </a:p>
          <a:p>
            <a:r>
              <a:rPr lang="fr-FR" sz="2400" b="1" dirty="0"/>
              <a:t>Sur un tiramisu </a:t>
            </a:r>
            <a:r>
              <a:rPr lang="fr-FR" sz="2400" b="1" dirty="0" err="1"/>
              <a:t>Tesco's</a:t>
            </a:r>
            <a:r>
              <a:rPr lang="fr-FR" sz="2400" b="1" dirty="0"/>
              <a:t>  </a:t>
            </a:r>
            <a:r>
              <a:rPr lang="fr-FR" sz="2400" b="1" dirty="0" smtClean="0"/>
              <a:t>:</a:t>
            </a:r>
            <a:endParaRPr lang="fr-FR" sz="2400" b="1" dirty="0"/>
          </a:p>
          <a:p>
            <a:r>
              <a:rPr lang="fr-FR" sz="2400" b="1" dirty="0"/>
              <a:t>  "A consommer avant ... Voir ci-dessous » et en dessous, </a:t>
            </a:r>
          </a:p>
          <a:p>
            <a:r>
              <a:rPr lang="fr-FR" sz="2400" b="1" dirty="0"/>
              <a:t>juste à côté de la date limite de consommation : « Ne pas retourner » </a:t>
            </a:r>
          </a:p>
          <a:p>
            <a:r>
              <a:rPr lang="fr-FR" sz="2400" b="1" dirty="0"/>
              <a:t>          (Trop tard, j'ai tout renversé </a:t>
            </a:r>
            <a:r>
              <a:rPr lang="fr-FR" sz="2400" b="1" dirty="0" smtClean="0"/>
              <a:t>?)</a:t>
            </a:r>
            <a:endParaRPr lang="fr-FR" sz="2400" b="1" dirty="0"/>
          </a:p>
          <a:p>
            <a:r>
              <a:rPr lang="fr-FR" sz="2400" b="1" dirty="0"/>
              <a:t> Et la meilleure pour la fin:       </a:t>
            </a:r>
          </a:p>
          <a:p>
            <a:r>
              <a:rPr lang="fr-FR" sz="2400" b="1" dirty="0"/>
              <a:t>       Sur une tronçonneuse suédoise  :        </a:t>
            </a:r>
          </a:p>
          <a:p>
            <a:r>
              <a:rPr lang="fr-FR" sz="2400" b="1" dirty="0"/>
              <a:t>    "   Ne pas essayer d'arrêter la chaîne avec les mains ou les parties génitales »      </a:t>
            </a:r>
          </a:p>
          <a:p>
            <a:r>
              <a:rPr lang="fr-FR" sz="2400" b="1" dirty="0"/>
              <a:t>      (Parce qu'il y a eu beaucoup de cas ??? </a:t>
            </a:r>
            <a:r>
              <a:rPr lang="fr-FR" sz="2400" b="1" dirty="0" smtClean="0"/>
              <a:t>)</a:t>
            </a:r>
            <a:endParaRPr lang="fr-FR" sz="2400" b="1" dirty="0"/>
          </a:p>
          <a:p>
            <a:r>
              <a:rPr lang="fr-FR" sz="2400" b="1" dirty="0"/>
              <a:t> (Si ce n'est pas une erreur de traduction, ils sont balaises ces suédois !!!)</a:t>
            </a:r>
          </a:p>
        </p:txBody>
      </p:sp>
    </p:spTree>
    <p:extLst>
      <p:ext uri="{BB962C8B-B14F-4D97-AF65-F5344CB8AC3E}">
        <p14:creationId xmlns:p14="http://schemas.microsoft.com/office/powerpoint/2010/main" val="3418230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8086C-1F70-4A94-A060-1D4C56CA7FEB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9209" y="1358022"/>
            <a:ext cx="5093579" cy="4855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50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4FC04-E5D1-410A-B408-D6B8E1B29386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10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486" y="1215572"/>
            <a:ext cx="6763027" cy="48963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69673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1C16A-8B61-4F9B-8F28-8795C7EF1297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11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93466" y="862001"/>
            <a:ext cx="1006033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/>
          </a:p>
          <a:p>
            <a:endParaRPr lang="fr-FR" sz="2400" b="1" dirty="0"/>
          </a:p>
          <a:p>
            <a:r>
              <a:rPr lang="fr-FR" sz="2400" b="1" dirty="0"/>
              <a:t>En quittant la piscine avec les élèves de sa classe, Laetitia (7 ans) a oublié sa serviette de bain</a:t>
            </a:r>
            <a:r>
              <a:rPr lang="fr-FR" sz="2400" b="1" dirty="0" smtClean="0"/>
              <a:t>.</a:t>
            </a:r>
            <a:endParaRPr lang="fr-FR" sz="2400" b="1" dirty="0"/>
          </a:p>
          <a:p>
            <a:r>
              <a:rPr lang="fr-FR" sz="2400" b="1" dirty="0"/>
              <a:t>N’acceptant pas une explication aussi simple, sa mère, furieuse, appelle la maîtresse, en hurlant, dans le téléphone </a:t>
            </a:r>
            <a:r>
              <a:rPr lang="fr-FR" sz="2400" b="1" dirty="0" smtClean="0"/>
              <a:t>:</a:t>
            </a:r>
            <a:endParaRPr lang="fr-FR" sz="2400" b="1" dirty="0"/>
          </a:p>
          <a:p>
            <a:r>
              <a:rPr lang="fr-FR" sz="2400" b="1" dirty="0"/>
              <a:t>– Il y a un voleur ou une voleuse, parmi les camarades de ma fille et je ne peux pas supporter l’idée de cette malhonnêteté</a:t>
            </a:r>
            <a:r>
              <a:rPr lang="fr-FR" sz="2400" b="1" dirty="0" smtClean="0"/>
              <a:t>.</a:t>
            </a:r>
            <a:endParaRPr lang="fr-FR" sz="2400" b="1" dirty="0"/>
          </a:p>
          <a:p>
            <a:r>
              <a:rPr lang="fr-FR" sz="2400" b="1" dirty="0"/>
              <a:t>– On va la retrouver, cette serviette, dit paisiblement la maîtresse</a:t>
            </a:r>
            <a:r>
              <a:rPr lang="fr-FR" sz="2400" b="1" dirty="0" smtClean="0"/>
              <a:t>.</a:t>
            </a:r>
            <a:endParaRPr lang="fr-FR" sz="2400" b="1" dirty="0"/>
          </a:p>
          <a:p>
            <a:r>
              <a:rPr lang="fr-FR" sz="2400" b="1" dirty="0"/>
              <a:t>Pouvez-vous me la décrire </a:t>
            </a:r>
            <a:r>
              <a:rPr lang="fr-FR" sz="2400" b="1" dirty="0" smtClean="0"/>
              <a:t>?</a:t>
            </a:r>
            <a:endParaRPr lang="fr-FR" sz="2400" b="1" dirty="0"/>
          </a:p>
          <a:p>
            <a:r>
              <a:rPr lang="fr-FR" sz="2400" b="1" dirty="0"/>
              <a:t>– Elle mesure environ 1,60 mètre sur 80, elle est en coton blanc avec, inscrit dessus, en lettres bleues </a:t>
            </a:r>
            <a:r>
              <a:rPr lang="fr-FR" sz="2400" b="1" dirty="0" smtClean="0"/>
              <a:t>:</a:t>
            </a:r>
            <a:endParaRPr lang="fr-FR" sz="2400" b="1" dirty="0"/>
          </a:p>
          <a:p>
            <a:r>
              <a:rPr lang="fr-FR" sz="2400" b="1" dirty="0"/>
              <a:t>The </a:t>
            </a:r>
            <a:r>
              <a:rPr lang="fr-FR" sz="2400" b="1" dirty="0" err="1"/>
              <a:t>Breakers</a:t>
            </a:r>
            <a:r>
              <a:rPr lang="fr-FR" sz="2400" b="1" dirty="0"/>
              <a:t> </a:t>
            </a:r>
            <a:r>
              <a:rPr lang="fr-FR" sz="2400" b="1" dirty="0" err="1"/>
              <a:t>Hotel</a:t>
            </a:r>
            <a:r>
              <a:rPr lang="fr-FR" sz="2400" b="1" dirty="0"/>
              <a:t>, Palm Beach</a:t>
            </a:r>
          </a:p>
        </p:txBody>
      </p:sp>
    </p:spTree>
    <p:extLst>
      <p:ext uri="{BB962C8B-B14F-4D97-AF65-F5344CB8AC3E}">
        <p14:creationId xmlns:p14="http://schemas.microsoft.com/office/powerpoint/2010/main" val="1024040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030B5-5B0A-4548-8D70-290197CEA3D9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1225550"/>
            <a:ext cx="4886325" cy="488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8107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C619D-7DAF-4627-9183-41EA3132F32C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45704" y="994363"/>
            <a:ext cx="991262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/>
              <a:t>Le vieux juif et ses nuances de langage</a:t>
            </a:r>
            <a:r>
              <a:rPr lang="fr-FR" sz="2400" b="1" dirty="0" smtClean="0"/>
              <a:t>.....</a:t>
            </a:r>
            <a:endParaRPr lang="fr-FR" sz="2400" b="1" dirty="0"/>
          </a:p>
          <a:p>
            <a:r>
              <a:rPr lang="fr-FR" sz="2400" b="1" dirty="0"/>
              <a:t>Un vieux juif fut enfin autorisé à quitter l'Union Soviétique pour émigrer vers Israël</a:t>
            </a:r>
            <a:r>
              <a:rPr lang="fr-FR" sz="2400" b="1" dirty="0" smtClean="0"/>
              <a:t>.</a:t>
            </a:r>
            <a:endParaRPr lang="fr-FR" sz="2400" b="1" dirty="0"/>
          </a:p>
          <a:p>
            <a:r>
              <a:rPr lang="fr-FR" sz="2400" b="1" dirty="0"/>
              <a:t>Quand on fouilla ses bagages à l'aéroport de Moscou, l'officier des douanes trouva un buste de Lénine</a:t>
            </a:r>
            <a:r>
              <a:rPr lang="fr-FR" sz="2400" b="1" dirty="0" smtClean="0"/>
              <a:t>.</a:t>
            </a:r>
            <a:endParaRPr lang="fr-FR" sz="2400" b="1" dirty="0"/>
          </a:p>
          <a:p>
            <a:r>
              <a:rPr lang="fr-FR" sz="2400" b="1" dirty="0"/>
              <a:t>Le douanier </a:t>
            </a:r>
            <a:r>
              <a:rPr lang="fr-FR" sz="2400" b="1" dirty="0" smtClean="0"/>
              <a:t>:</a:t>
            </a:r>
            <a:endParaRPr lang="fr-FR" sz="2400" b="1" dirty="0"/>
          </a:p>
          <a:p>
            <a:r>
              <a:rPr lang="fr-FR" sz="2400" b="1" dirty="0"/>
              <a:t>- "Qu'est-ce que c’est ? </a:t>
            </a:r>
            <a:r>
              <a:rPr lang="fr-FR" sz="2400" b="1" dirty="0" smtClean="0"/>
              <a:t>"</a:t>
            </a:r>
            <a:endParaRPr lang="fr-FR" sz="2400" b="1" dirty="0"/>
          </a:p>
          <a:p>
            <a:r>
              <a:rPr lang="fr-FR" sz="2400" b="1" dirty="0"/>
              <a:t>Le vieil homme </a:t>
            </a:r>
            <a:r>
              <a:rPr lang="fr-FR" sz="2400" b="1" dirty="0" smtClean="0"/>
              <a:t>:</a:t>
            </a:r>
            <a:endParaRPr lang="fr-FR" sz="2400" b="1" dirty="0"/>
          </a:p>
          <a:p>
            <a:r>
              <a:rPr lang="fr-FR" sz="2400" b="1" dirty="0"/>
              <a:t>- "Qu'est-ce que c’est ? Qu'est-ce que c’est ? Il ne faut pas dire "Qu'est-ce que c’est ?", mais "Qui est-ce ?" "C'est Lénine : l'homme génial qui a inventé ce paradis du travailleur</a:t>
            </a:r>
            <a:r>
              <a:rPr lang="fr-FR" sz="2400" b="1" dirty="0" smtClean="0"/>
              <a:t>".</a:t>
            </a:r>
            <a:endParaRPr lang="fr-FR" sz="2400" b="1" dirty="0"/>
          </a:p>
          <a:p>
            <a:r>
              <a:rPr lang="fr-FR" sz="2400" b="1" dirty="0"/>
              <a:t>L'officier se mit à rire et le laissa passer</a:t>
            </a:r>
            <a:r>
              <a:rPr lang="fr-FR" sz="2400" b="1" dirty="0" smtClean="0"/>
              <a:t>.</a:t>
            </a:r>
            <a:endParaRPr lang="fr-FR" sz="2400" b="1" dirty="0"/>
          </a:p>
          <a:p>
            <a:r>
              <a:rPr lang="fr-FR" sz="2400" b="1" dirty="0"/>
              <a:t>Le vieil homme arriva à l'aéroport de Tel Aviv où un officier des douanes israélien trouva le buste de Lénine.</a:t>
            </a:r>
          </a:p>
        </p:txBody>
      </p:sp>
    </p:spTree>
    <p:extLst>
      <p:ext uri="{BB962C8B-B14F-4D97-AF65-F5344CB8AC3E}">
        <p14:creationId xmlns:p14="http://schemas.microsoft.com/office/powerpoint/2010/main" val="3822554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B8576-D738-47FB-B544-3FE1A4EFB999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80052" y="984739"/>
            <a:ext cx="1003189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/>
              <a:t>Le vieil homme </a:t>
            </a:r>
            <a:r>
              <a:rPr lang="fr-FR" sz="2400" b="1" dirty="0" smtClean="0"/>
              <a:t>:</a:t>
            </a:r>
            <a:endParaRPr lang="fr-FR" sz="2400" b="1" dirty="0"/>
          </a:p>
          <a:p>
            <a:r>
              <a:rPr lang="fr-FR" sz="2400" b="1" dirty="0"/>
              <a:t>- "Qu'est-ce que c’est ? Qu'est-ce que c’est ? Il ne faut pas dire "Qu'est-ce que c’est ?" , mais "Qui est-ce ?". "C'est Lénine ! Ce fils de pute ! Je vais le placer dans mes toilettes, afin que chaque jour je sois  dissuadé de retourner en Russie</a:t>
            </a:r>
            <a:r>
              <a:rPr lang="fr-FR" sz="2400" b="1" dirty="0" smtClean="0"/>
              <a:t>".</a:t>
            </a:r>
            <a:endParaRPr lang="fr-FR" sz="2400" b="1" dirty="0"/>
          </a:p>
          <a:p>
            <a:r>
              <a:rPr lang="fr-FR" sz="2400" b="1" dirty="0"/>
              <a:t>L'officier se mit à rire et le laissa passer</a:t>
            </a:r>
            <a:r>
              <a:rPr lang="fr-FR" sz="2400" b="1" dirty="0" smtClean="0"/>
              <a:t>.</a:t>
            </a:r>
            <a:endParaRPr lang="fr-FR" sz="2400" b="1" dirty="0"/>
          </a:p>
          <a:p>
            <a:r>
              <a:rPr lang="fr-FR" sz="2400" b="1" dirty="0"/>
              <a:t>Quand il arriva à la maison familiale à Jérusalem, son fils le vit déballer le buste</a:t>
            </a:r>
            <a:r>
              <a:rPr lang="fr-FR" sz="2400" b="1" dirty="0" smtClean="0"/>
              <a:t>.</a:t>
            </a:r>
            <a:endParaRPr lang="fr-FR" sz="2400" b="1" dirty="0"/>
          </a:p>
          <a:p>
            <a:r>
              <a:rPr lang="fr-FR" sz="2400" b="1" dirty="0"/>
              <a:t>Il lui demanda </a:t>
            </a:r>
            <a:r>
              <a:rPr lang="fr-FR" sz="2400" b="1" dirty="0" smtClean="0"/>
              <a:t>:</a:t>
            </a:r>
            <a:endParaRPr lang="fr-FR" sz="2400" b="1" dirty="0"/>
          </a:p>
          <a:p>
            <a:r>
              <a:rPr lang="fr-FR" sz="2400" b="1" dirty="0"/>
              <a:t>"Qui est-ce </a:t>
            </a:r>
            <a:r>
              <a:rPr lang="fr-FR" sz="2400" b="1" dirty="0" smtClean="0"/>
              <a:t>?"</a:t>
            </a:r>
            <a:endParaRPr lang="fr-FR" sz="2400" b="1" dirty="0"/>
          </a:p>
          <a:p>
            <a:r>
              <a:rPr lang="fr-FR" sz="2400" b="1" dirty="0"/>
              <a:t>Le vieil homme </a:t>
            </a:r>
            <a:r>
              <a:rPr lang="fr-FR" sz="2400" b="1" dirty="0" smtClean="0"/>
              <a:t>:</a:t>
            </a:r>
            <a:endParaRPr lang="fr-FR" sz="2400" b="1" dirty="0"/>
          </a:p>
          <a:p>
            <a:r>
              <a:rPr lang="fr-FR" sz="2400" b="1" dirty="0"/>
              <a:t>- "Qui est-ce ? Qui est-ce ? Il ne faut pas dire "Qui est-ce ?" mais "Qu'est-ce que c’est </a:t>
            </a:r>
            <a:r>
              <a:rPr lang="fr-FR" sz="2400" b="1" dirty="0" smtClean="0"/>
              <a:t>?".</a:t>
            </a:r>
            <a:endParaRPr lang="fr-FR" sz="2400" b="1" dirty="0"/>
          </a:p>
          <a:p>
            <a:r>
              <a:rPr lang="fr-FR" sz="2400" b="1" dirty="0"/>
              <a:t>"Ceci, mon fils, c'est quinze kilogrammes d'or pur"</a:t>
            </a:r>
          </a:p>
        </p:txBody>
      </p:sp>
    </p:spTree>
    <p:extLst>
      <p:ext uri="{BB962C8B-B14F-4D97-AF65-F5344CB8AC3E}">
        <p14:creationId xmlns:p14="http://schemas.microsoft.com/office/powerpoint/2010/main" val="2745506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CC9EB-252D-4B69-A059-25919099A6D4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7791" y="1215572"/>
            <a:ext cx="7116417" cy="50065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888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6FAE9-C695-4D57-9C58-6A29B4867D3D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1215572"/>
            <a:ext cx="5025059" cy="50250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2145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C8F65-0D3F-4D4A-8395-AFD5F49363A2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1215572"/>
            <a:ext cx="5026715" cy="48963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13184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97BF8-DE87-4671-946B-AB66ADE9EC84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0435" y="1215572"/>
            <a:ext cx="6891130" cy="50274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96144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4F896-AF18-4C89-A761-CD4993ADC543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7773" y="1215572"/>
            <a:ext cx="5816454" cy="469678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163035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F5D62-07B9-464B-A0B1-E96D1BEB7BB3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20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7414" y="1215572"/>
            <a:ext cx="3857171" cy="4890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7066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F9AD4-DC53-4979-8FC3-5D4A84D21041}" type="datetime1">
              <a:rPr lang="fr-FR" smtClean="0"/>
              <a:t>01/01/2019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21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6385" y="2511808"/>
            <a:ext cx="3051629" cy="3600068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09800" y="984739"/>
            <a:ext cx="7749236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Et pour en rire</a:t>
            </a:r>
          </a:p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par Lande</a:t>
            </a: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 N°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4</a:t>
            </a:r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9074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95</TotalTime>
  <Words>1225</Words>
  <Application>Microsoft Office PowerPoint</Application>
  <PresentationFormat>Grand écran</PresentationFormat>
  <Paragraphs>194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2018-12-29T18:42:15Z</dcterms:created>
  <dcterms:modified xsi:type="dcterms:W3CDTF">2019-01-01T17:34:57Z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