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  <p:sldId id="275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87E00-194E-437E-B100-DCC4B433863C}" type="datetimeFigureOut">
              <a:rPr lang="fr-FR" smtClean="0"/>
              <a:t>07/01/2019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B8694-D546-46FE-BF60-789B7160B1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137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8694-D546-46FE-BF60-789B7160B14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861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8694-D546-46FE-BF60-789B7160B14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458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8694-D546-46FE-BF60-789B7160B14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341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8694-D546-46FE-BF60-789B7160B14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360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8694-D546-46FE-BF60-789B7160B14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219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8694-D546-46FE-BF60-789B7160B14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257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8694-D546-46FE-BF60-789B7160B14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474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8694-D546-46FE-BF60-789B7160B14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5463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8694-D546-46FE-BF60-789B7160B14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138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8694-D546-46FE-BF60-789B7160B14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2028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8694-D546-46FE-BF60-789B7160B14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237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8694-D546-46FE-BF60-789B7160B14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9450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8694-D546-46FE-BF60-789B7160B14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0358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8694-D546-46FE-BF60-789B7160B140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6168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8694-D546-46FE-BF60-789B7160B14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187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8694-D546-46FE-BF60-789B7160B14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480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8694-D546-46FE-BF60-789B7160B14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691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8694-D546-46FE-BF60-789B7160B14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405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8694-D546-46FE-BF60-789B7160B14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5058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8694-D546-46FE-BF60-789B7160B14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913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8694-D546-46FE-BF60-789B7160B14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2607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2027-FE42-4694-AED7-939101CFDC8C}" type="datetime1">
              <a:rPr lang="fr-FR" smtClean="0"/>
              <a:t>07/01/2019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Lande Janvier 2019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64A8-89F3-4E4A-B8E9-FE69A8D875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442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500" advTm="7000">
        <p15:prstTrans prst="peelOff"/>
      </p:transition>
    </mc:Choice>
    <mc:Fallback xmlns="">
      <p:transition spd="slow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4A54-CD20-4927-8719-91FE4A84FF8E}" type="datetime1">
              <a:rPr lang="fr-FR" smtClean="0"/>
              <a:t>07/01/2019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Lande Janvier 2019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64A8-89F3-4E4A-B8E9-FE69A8D875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336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500" advTm="7000">
        <p15:prstTrans prst="peelOff"/>
      </p:transition>
    </mc:Choice>
    <mc:Fallback xmlns="">
      <p:transition spd="slow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62592-4756-4E1C-A8D7-E5E465959213}" type="datetime1">
              <a:rPr lang="fr-FR" smtClean="0"/>
              <a:t>07/01/2019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Lande Janvier 2019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64A8-89F3-4E4A-B8E9-FE69A8D875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5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500" advTm="7000">
        <p15:prstTrans prst="peelOff"/>
      </p:transition>
    </mc:Choice>
    <mc:Fallback xmlns="">
      <p:transition spd="slow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EC7D-6547-4F95-A1B9-55E548579D68}" type="datetime1">
              <a:rPr lang="fr-FR" smtClean="0"/>
              <a:t>07/01/2019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Lande Janvier 2019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64A8-89F3-4E4A-B8E9-FE69A8D875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9636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500" advTm="7000">
        <p15:prstTrans prst="peelOff"/>
      </p:transition>
    </mc:Choice>
    <mc:Fallback xmlns="">
      <p:transition spd="slow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0281-089C-4038-BE98-56CD18277344}" type="datetime1">
              <a:rPr lang="fr-FR" smtClean="0"/>
              <a:t>07/01/2019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Lande Janvier 2019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64A8-89F3-4E4A-B8E9-FE69A8D875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528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500" advTm="7000">
        <p15:prstTrans prst="peelOff"/>
      </p:transition>
    </mc:Choice>
    <mc:Fallback xmlns="">
      <p:transition spd="slow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4779-4CDB-4030-9C03-DDD1CBF3BA7A}" type="datetime1">
              <a:rPr lang="fr-FR" smtClean="0"/>
              <a:t>07/01/2019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Lande Janvier 2019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64A8-89F3-4E4A-B8E9-FE69A8D875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46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500" advTm="7000">
        <p15:prstTrans prst="peelOff"/>
      </p:transition>
    </mc:Choice>
    <mc:Fallback xmlns="">
      <p:transition spd="slow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D9FB-014F-4AB7-9667-7381D17DC8D8}" type="datetime1">
              <a:rPr lang="fr-FR" smtClean="0"/>
              <a:t>07/01/2019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Lande Janvier 2019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64A8-89F3-4E4A-B8E9-FE69A8D875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260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500" advTm="7000">
        <p15:prstTrans prst="peelOff"/>
      </p:transition>
    </mc:Choice>
    <mc:Fallback xmlns="">
      <p:transition spd="slow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78E-5033-43A4-8436-AB2020DB3D79}" type="datetime1">
              <a:rPr lang="fr-FR" smtClean="0"/>
              <a:t>07/01/2019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Lande Janvier 2019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64A8-89F3-4E4A-B8E9-FE69A8D875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163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500" advTm="7000">
        <p15:prstTrans prst="peelOff"/>
      </p:transition>
    </mc:Choice>
    <mc:Fallback xmlns="">
      <p:transition spd="slow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8CE7-B809-49B8-B1CF-B3D0467F2BC4}" type="datetime1">
              <a:rPr lang="fr-FR" smtClean="0"/>
              <a:t>07/01/2019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Lande Janvier 2019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64A8-89F3-4E4A-B8E9-FE69A8D875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740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500" advTm="7000">
        <p15:prstTrans prst="peelOff"/>
      </p:transition>
    </mc:Choice>
    <mc:Fallback xmlns="">
      <p:transition spd="slow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72C7-87EE-489D-8DA4-BDE483DA57CA}" type="datetime1">
              <a:rPr lang="fr-FR" smtClean="0"/>
              <a:t>07/01/2019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Lande Janvier 2019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64A8-89F3-4E4A-B8E9-FE69A8D875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864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500" advTm="7000">
        <p15:prstTrans prst="peelOff"/>
      </p:transition>
    </mc:Choice>
    <mc:Fallback xmlns="">
      <p:transition spd="slow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3BE7-13F0-431D-AD36-98AF2FD4467A}" type="datetime1">
              <a:rPr lang="fr-FR" smtClean="0"/>
              <a:t>07/01/2019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Lande Janvier 2019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64A8-89F3-4E4A-B8E9-FE69A8D875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776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500" advTm="7000">
        <p15:prstTrans prst="peelOff"/>
      </p:transition>
    </mc:Choice>
    <mc:Fallback xmlns="">
      <p:transition spd="slow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770BE-957B-418A-9CA6-46E9CB7EF9C1}" type="datetime1">
              <a:rPr lang="fr-FR" smtClean="0"/>
              <a:t>07/01/2019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PPS Lande Janvier 2019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A64A8-89F3-4E4A-B8E9-FE69A8D875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75628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500" advTm="7000">
        <p15:prstTrans prst="peelOff"/>
      </p:transition>
    </mc:Choice>
    <mc:Fallback xmlns="">
      <p:transition spd="slow" advTm="7000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76424" y="381000"/>
            <a:ext cx="11439151" cy="6096000"/>
          </a:xfrm>
          <a:prstGeom prst="roundRect">
            <a:avLst/>
          </a:prstGeom>
          <a:noFill/>
          <a:ln w="571500"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88000">
                  <a:schemeClr val="accent5">
                    <a:lumMod val="89000"/>
                  </a:schemeClr>
                </a:gs>
                <a:gs pos="97000">
                  <a:schemeClr val="tx2">
                    <a:lumMod val="50000"/>
                  </a:schemeClr>
                </a:gs>
                <a:gs pos="100000">
                  <a:schemeClr val="accent5">
                    <a:lumMod val="7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9AA3-7691-4424-95F2-E2DF4530EF77}" type="datetime1">
              <a:rPr lang="fr-FR" smtClean="0"/>
              <a:t>07/01/2019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Lande Janvier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64A8-89F3-4E4A-B8E9-FE69A8D87517}" type="slidenum">
              <a:rPr lang="fr-FR" smtClean="0"/>
              <a:t>1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6385" y="2511808"/>
            <a:ext cx="3051629" cy="360006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Rectangle 8"/>
          <p:cNvSpPr/>
          <p:nvPr/>
        </p:nvSpPr>
        <p:spPr>
          <a:xfrm>
            <a:off x="1599528" y="753907"/>
            <a:ext cx="87607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Magneto" panose="04030805050802020D02" pitchFamily="82" charset="0"/>
              </a:rPr>
              <a:t>Je compose pour vous avec ma douce et fidèle amie</a:t>
            </a:r>
            <a:endParaRPr lang="fr-FR" sz="2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Magneto" panose="04030805050802020D02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21381" y="1859339"/>
            <a:ext cx="7749236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7200" b="1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Magneto" panose="04030805050802020D02" pitchFamily="82" charset="0"/>
              </a:rPr>
              <a:t>Et pour en rire</a:t>
            </a:r>
          </a:p>
          <a:p>
            <a:pPr algn="ctr"/>
            <a:r>
              <a:rPr lang="fr-FR" sz="7200" b="1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Magneto" panose="04030805050802020D02" pitchFamily="82" charset="0"/>
              </a:rPr>
              <a:t> par Lande</a:t>
            </a:r>
          </a:p>
          <a:p>
            <a:pPr algn="ctr"/>
            <a:r>
              <a:rPr lang="fr-FR" sz="5400" b="1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Magneto" panose="04030805050802020D02" pitchFamily="82" charset="0"/>
              </a:rPr>
              <a:t> N° </a:t>
            </a:r>
            <a:r>
              <a:rPr lang="fr-FR" sz="5400" b="1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Magneto" panose="04030805050802020D02" pitchFamily="82" charset="0"/>
              </a:rPr>
              <a:t>9</a:t>
            </a:r>
            <a:endParaRPr lang="fr-FR" sz="5400" b="1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  <a:latin typeface="Magneto" panose="040308050508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128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500" advTm="7000">
        <p15:prstTrans prst="peelOff"/>
        <p:sndAc>
          <p:stSnd loop="1">
            <p:snd r:embed="rId3" name="bloot_001.wav"/>
          </p:stSnd>
        </p:sndAc>
      </p:transition>
    </mc:Choice>
    <mc:Fallback xmlns="">
      <p:transition spd="slow" advTm="7000">
        <p:fade/>
        <p:sndAc>
          <p:stSnd loop="1">
            <p:snd r:embed="rId5" name="bloot_00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76424" y="381000"/>
            <a:ext cx="11439151" cy="6096000"/>
          </a:xfrm>
          <a:prstGeom prst="roundRect">
            <a:avLst/>
          </a:prstGeom>
          <a:noFill/>
          <a:ln w="571500"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89000">
                  <a:schemeClr val="accent5">
                    <a:lumMod val="89000"/>
                  </a:schemeClr>
                </a:gs>
                <a:gs pos="94000">
                  <a:schemeClr val="tx2">
                    <a:lumMod val="50000"/>
                  </a:schemeClr>
                </a:gs>
                <a:gs pos="100000">
                  <a:schemeClr val="accent5">
                    <a:lumMod val="7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4FC04-E5D1-410A-B408-D6B8E1B29386}" type="datetime1">
              <a:rPr lang="fr-FR" smtClean="0"/>
              <a:t>07/01/2019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Lande Janvier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64A8-89F3-4E4A-B8E9-FE69A8D87517}" type="slidenum">
              <a:rPr lang="fr-FR" smtClean="0"/>
              <a:t>10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599528" y="753907"/>
            <a:ext cx="87607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Magneto" panose="04030805050802020D02" pitchFamily="82" charset="0"/>
              </a:rPr>
              <a:t>Je compose pour vous avec ma douce et fidèle amie</a:t>
            </a:r>
            <a:endParaRPr lang="fr-FR" sz="2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604" y="1215572"/>
            <a:ext cx="5182792" cy="502808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6967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500" advTm="7000">
        <p15:prstTrans prst="peelOff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76424" y="381000"/>
            <a:ext cx="11439151" cy="6096000"/>
          </a:xfrm>
          <a:prstGeom prst="roundRect">
            <a:avLst/>
          </a:prstGeom>
          <a:noFill/>
          <a:ln w="571500"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89000">
                  <a:schemeClr val="accent5">
                    <a:lumMod val="89000"/>
                  </a:schemeClr>
                </a:gs>
                <a:gs pos="94000">
                  <a:schemeClr val="tx2">
                    <a:lumMod val="50000"/>
                  </a:schemeClr>
                </a:gs>
                <a:gs pos="100000">
                  <a:schemeClr val="accent5">
                    <a:lumMod val="7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C16A-8B61-4F9B-8F28-8795C7EF1297}" type="datetime1">
              <a:rPr lang="fr-FR" smtClean="0"/>
              <a:t>07/01/2019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Lande Janvier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64A8-89F3-4E4A-B8E9-FE69A8D87517}" type="slidenum">
              <a:rPr lang="fr-FR" smtClean="0"/>
              <a:t>11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599528" y="753907"/>
            <a:ext cx="87607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Magneto" panose="04030805050802020D02" pitchFamily="82" charset="0"/>
              </a:rPr>
              <a:t>Je compose pour vous avec ma douce et fidèle amie</a:t>
            </a:r>
            <a:endParaRPr lang="fr-FR" sz="2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1215572"/>
            <a:ext cx="4938714" cy="493871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24040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500" advTm="7000">
        <p15:prstTrans prst="peelOff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76424" y="381000"/>
            <a:ext cx="11439151" cy="6096000"/>
          </a:xfrm>
          <a:prstGeom prst="roundRect">
            <a:avLst/>
          </a:prstGeom>
          <a:noFill/>
          <a:ln w="571500"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89000">
                  <a:schemeClr val="accent5">
                    <a:lumMod val="89000"/>
                  </a:schemeClr>
                </a:gs>
                <a:gs pos="94000">
                  <a:schemeClr val="tx2">
                    <a:lumMod val="50000"/>
                  </a:schemeClr>
                </a:gs>
                <a:gs pos="100000">
                  <a:schemeClr val="accent5">
                    <a:lumMod val="7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30B5-5B0A-4548-8D70-290197CEA3D9}" type="datetime1">
              <a:rPr lang="fr-FR" smtClean="0"/>
              <a:t>07/01/2019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Lande Janvier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64A8-89F3-4E4A-B8E9-FE69A8D87517}" type="slidenum">
              <a:rPr lang="fr-FR" smtClean="0"/>
              <a:t>12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599528" y="753907"/>
            <a:ext cx="87607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Magneto" panose="04030805050802020D02" pitchFamily="82" charset="0"/>
              </a:rPr>
              <a:t>Je compose pour vous avec ma douce et fidèle amie</a:t>
            </a:r>
            <a:endParaRPr lang="fr-FR" sz="2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999" y="1201448"/>
            <a:ext cx="4571999" cy="491042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275810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500" advTm="7000">
        <p15:prstTrans prst="peelOff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76424" y="381000"/>
            <a:ext cx="11439151" cy="6096000"/>
          </a:xfrm>
          <a:prstGeom prst="roundRect">
            <a:avLst/>
          </a:prstGeom>
          <a:noFill/>
          <a:ln w="571500"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89000">
                  <a:schemeClr val="accent5">
                    <a:lumMod val="89000"/>
                  </a:schemeClr>
                </a:gs>
                <a:gs pos="94000">
                  <a:schemeClr val="tx2">
                    <a:lumMod val="50000"/>
                  </a:schemeClr>
                </a:gs>
                <a:gs pos="100000">
                  <a:schemeClr val="accent5">
                    <a:lumMod val="7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619D-7DAF-4627-9183-41EA3132F32C}" type="datetime1">
              <a:rPr lang="fr-FR" smtClean="0"/>
              <a:t>07/01/2019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Lande Janvier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64A8-89F3-4E4A-B8E9-FE69A8D87517}" type="slidenum">
              <a:rPr lang="fr-FR" smtClean="0"/>
              <a:t>13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599528" y="753907"/>
            <a:ext cx="87607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Magneto" panose="04030805050802020D02" pitchFamily="82" charset="0"/>
              </a:rPr>
              <a:t>Je compose pour vous avec ma douce et fidèle amie</a:t>
            </a:r>
            <a:endParaRPr lang="fr-FR" sz="2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783" y="1166812"/>
            <a:ext cx="5892433" cy="494506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22554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500" advTm="7000">
        <p15:prstTrans prst="peelOff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76424" y="381000"/>
            <a:ext cx="11439151" cy="6096000"/>
          </a:xfrm>
          <a:prstGeom prst="roundRect">
            <a:avLst/>
          </a:prstGeom>
          <a:noFill/>
          <a:ln w="571500"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89000">
                  <a:schemeClr val="accent5">
                    <a:lumMod val="89000"/>
                  </a:schemeClr>
                </a:gs>
                <a:gs pos="94000">
                  <a:schemeClr val="tx2">
                    <a:lumMod val="50000"/>
                  </a:schemeClr>
                </a:gs>
                <a:gs pos="100000">
                  <a:schemeClr val="accent5">
                    <a:lumMod val="7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8576-D738-47FB-B544-3FE1A4EFB999}" type="datetime1">
              <a:rPr lang="fr-FR" smtClean="0"/>
              <a:t>07/01/2019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Lande Janvier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64A8-89F3-4E4A-B8E9-FE69A8D87517}" type="slidenum">
              <a:rPr lang="fr-FR" smtClean="0"/>
              <a:t>14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599528" y="753907"/>
            <a:ext cx="87607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Magneto" panose="04030805050802020D02" pitchFamily="82" charset="0"/>
              </a:rPr>
              <a:t>Je compose pour vous avec ma douce et fidèle amie</a:t>
            </a:r>
            <a:endParaRPr lang="fr-FR" sz="2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6296" y="1215572"/>
            <a:ext cx="4859407" cy="502311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45506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500" advTm="7000">
        <p15:prstTrans prst="peelOff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76424" y="381000"/>
            <a:ext cx="11439151" cy="6096000"/>
          </a:xfrm>
          <a:prstGeom prst="roundRect">
            <a:avLst/>
          </a:prstGeom>
          <a:noFill/>
          <a:ln w="571500"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89000">
                  <a:schemeClr val="accent5">
                    <a:lumMod val="89000"/>
                  </a:schemeClr>
                </a:gs>
                <a:gs pos="94000">
                  <a:schemeClr val="tx2">
                    <a:lumMod val="50000"/>
                  </a:schemeClr>
                </a:gs>
                <a:gs pos="100000">
                  <a:schemeClr val="accent5">
                    <a:lumMod val="7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C9EB-252D-4B69-A059-25919099A6D4}" type="datetime1">
              <a:rPr lang="fr-FR" smtClean="0"/>
              <a:t>07/01/2019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Lande Janvier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64A8-89F3-4E4A-B8E9-FE69A8D87517}" type="slidenum">
              <a:rPr lang="fr-FR" smtClean="0"/>
              <a:t>15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599528" y="753907"/>
            <a:ext cx="87607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Magneto" panose="04030805050802020D02" pitchFamily="82" charset="0"/>
              </a:rPr>
              <a:t>Je compose pour vous avec ma douce et fidèle amie</a:t>
            </a:r>
            <a:endParaRPr lang="fr-FR" sz="2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1215572"/>
            <a:ext cx="5086350" cy="508635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8388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500" advTm="7000">
        <p15:prstTrans prst="peelOff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76424" y="381000"/>
            <a:ext cx="11439151" cy="6096000"/>
          </a:xfrm>
          <a:prstGeom prst="roundRect">
            <a:avLst/>
          </a:prstGeom>
          <a:noFill/>
          <a:ln w="571500"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89000">
                  <a:schemeClr val="accent5">
                    <a:lumMod val="89000"/>
                  </a:schemeClr>
                </a:gs>
                <a:gs pos="94000">
                  <a:schemeClr val="tx2">
                    <a:lumMod val="50000"/>
                  </a:schemeClr>
                </a:gs>
                <a:gs pos="100000">
                  <a:schemeClr val="accent5">
                    <a:lumMod val="7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FAE9-C695-4D57-9C58-6A29B4867D3D}" type="datetime1">
              <a:rPr lang="fr-FR" smtClean="0"/>
              <a:t>07/01/2019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Lande Janvier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64A8-89F3-4E4A-B8E9-FE69A8D87517}" type="slidenum">
              <a:rPr lang="fr-FR" smtClean="0"/>
              <a:t>16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599528" y="753907"/>
            <a:ext cx="87607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Magneto" panose="04030805050802020D02" pitchFamily="82" charset="0"/>
              </a:rPr>
              <a:t>Je compose pour vous avec ma douce et fidèle amie</a:t>
            </a:r>
            <a:endParaRPr lang="fr-FR" sz="2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134" y="1137667"/>
            <a:ext cx="4833730" cy="497420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02145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500" advTm="7000">
        <p15:prstTrans prst="peelOff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76424" y="381000"/>
            <a:ext cx="11439151" cy="6096000"/>
          </a:xfrm>
          <a:prstGeom prst="roundRect">
            <a:avLst/>
          </a:prstGeom>
          <a:noFill/>
          <a:ln w="571500"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89000">
                  <a:schemeClr val="accent5">
                    <a:lumMod val="89000"/>
                  </a:schemeClr>
                </a:gs>
                <a:gs pos="94000">
                  <a:schemeClr val="tx2">
                    <a:lumMod val="50000"/>
                  </a:schemeClr>
                </a:gs>
                <a:gs pos="100000">
                  <a:schemeClr val="accent5">
                    <a:lumMod val="7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8F65-0D3F-4D4A-8395-AFD5F49363A2}" type="datetime1">
              <a:rPr lang="fr-FR" smtClean="0"/>
              <a:t>07/01/2019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Lande Janvier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64A8-89F3-4E4A-B8E9-FE69A8D87517}" type="slidenum">
              <a:rPr lang="fr-FR" smtClean="0"/>
              <a:t>17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599528" y="753907"/>
            <a:ext cx="87607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Magneto" panose="04030805050802020D02" pitchFamily="82" charset="0"/>
              </a:rPr>
              <a:t>Je compose pour vous avec ma douce et fidèle amie</a:t>
            </a:r>
            <a:endParaRPr lang="fr-FR" sz="2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1215572"/>
            <a:ext cx="4089185" cy="489630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31318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500" advTm="7000">
        <p15:prstTrans prst="peelOff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76424" y="381000"/>
            <a:ext cx="11439151" cy="6096000"/>
          </a:xfrm>
          <a:prstGeom prst="roundRect">
            <a:avLst/>
          </a:prstGeom>
          <a:noFill/>
          <a:ln w="571500"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89000">
                  <a:schemeClr val="accent5">
                    <a:lumMod val="89000"/>
                  </a:schemeClr>
                </a:gs>
                <a:gs pos="94000">
                  <a:schemeClr val="tx2">
                    <a:lumMod val="50000"/>
                  </a:schemeClr>
                </a:gs>
                <a:gs pos="100000">
                  <a:schemeClr val="accent5">
                    <a:lumMod val="7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7BF8-DE87-4671-946B-AB66ADE9EC84}" type="datetime1">
              <a:rPr lang="fr-FR" smtClean="0"/>
              <a:t>07/01/2019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Lande Janvier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64A8-89F3-4E4A-B8E9-FE69A8D87517}" type="slidenum">
              <a:rPr lang="fr-FR" smtClean="0"/>
              <a:t>18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599528" y="753907"/>
            <a:ext cx="87607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Magneto" panose="04030805050802020D02" pitchFamily="82" charset="0"/>
              </a:rPr>
              <a:t>Je compose pour vous avec ma douce et fidèle amie</a:t>
            </a:r>
            <a:endParaRPr lang="fr-FR" sz="2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845" y="1215572"/>
            <a:ext cx="8726308" cy="490073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19614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500" advTm="7000">
        <p15:prstTrans prst="peelOff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76424" y="381000"/>
            <a:ext cx="11439151" cy="6096000"/>
          </a:xfrm>
          <a:prstGeom prst="roundRect">
            <a:avLst/>
          </a:prstGeom>
          <a:noFill/>
          <a:ln w="571500"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89000">
                  <a:schemeClr val="accent5">
                    <a:lumMod val="89000"/>
                  </a:schemeClr>
                </a:gs>
                <a:gs pos="94000">
                  <a:schemeClr val="tx2">
                    <a:lumMod val="50000"/>
                  </a:schemeClr>
                </a:gs>
                <a:gs pos="100000">
                  <a:schemeClr val="accent5">
                    <a:lumMod val="7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F896-AF18-4C89-A761-CD4993ADC543}" type="datetime1">
              <a:rPr lang="fr-FR" smtClean="0"/>
              <a:t>07/01/2019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Lande Janvier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64A8-89F3-4E4A-B8E9-FE69A8D87517}" type="slidenum">
              <a:rPr lang="fr-FR" smtClean="0"/>
              <a:t>19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599528" y="753907"/>
            <a:ext cx="87607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Magneto" panose="04030805050802020D02" pitchFamily="82" charset="0"/>
              </a:rPr>
              <a:t>Je compose pour vous avec ma douce et fidèle amie</a:t>
            </a:r>
            <a:endParaRPr lang="fr-FR" sz="2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Magneto" panose="04030805050802020D02" pitchFamily="8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773" y="1215572"/>
            <a:ext cx="5816454" cy="469678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163035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500" advTm="7000">
        <p15:prstTrans prst="peelOff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76424" y="381000"/>
            <a:ext cx="11439151" cy="6096000"/>
          </a:xfrm>
          <a:prstGeom prst="roundRect">
            <a:avLst/>
          </a:prstGeom>
          <a:noFill/>
          <a:ln w="571500"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89000">
                  <a:schemeClr val="accent5">
                    <a:lumMod val="89000"/>
                  </a:schemeClr>
                </a:gs>
                <a:gs pos="94000">
                  <a:schemeClr val="tx2">
                    <a:lumMod val="50000"/>
                  </a:schemeClr>
                </a:gs>
                <a:gs pos="100000">
                  <a:schemeClr val="accent5">
                    <a:lumMod val="7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DC0D-E86E-413C-954A-79AF90F5BE4A}" type="datetime1">
              <a:rPr lang="fr-FR" smtClean="0"/>
              <a:t>07/01/2019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Lande Janvier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64A8-89F3-4E4A-B8E9-FE69A8D87517}" type="slidenum">
              <a:rPr lang="fr-FR" smtClean="0"/>
              <a:t>2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599528" y="753907"/>
            <a:ext cx="87607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Magneto" panose="04030805050802020D02" pitchFamily="82" charset="0"/>
              </a:rPr>
              <a:t>Je compose pour vous avec ma douce et fidèle amie</a:t>
            </a:r>
            <a:endParaRPr lang="fr-FR" sz="2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944" y="187014"/>
            <a:ext cx="8098970" cy="6670986"/>
          </a:xfrm>
          <a:prstGeom prst="rect">
            <a:avLst/>
          </a:prstGeom>
          <a:scene3d>
            <a:camera prst="isometricOffAxis2Top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075494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500" advTm="7000">
        <p15:prstTrans prst="peelOff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76424" y="381000"/>
            <a:ext cx="11439151" cy="6096000"/>
          </a:xfrm>
          <a:prstGeom prst="roundRect">
            <a:avLst/>
          </a:prstGeom>
          <a:noFill/>
          <a:ln w="571500"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89000">
                  <a:schemeClr val="accent5">
                    <a:lumMod val="89000"/>
                  </a:schemeClr>
                </a:gs>
                <a:gs pos="94000">
                  <a:schemeClr val="tx2">
                    <a:lumMod val="50000"/>
                  </a:schemeClr>
                </a:gs>
                <a:gs pos="100000">
                  <a:schemeClr val="accent5">
                    <a:lumMod val="7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5D62-07B9-464B-A0B1-E96D1BEB7BB3}" type="datetime1">
              <a:rPr lang="fr-FR" smtClean="0"/>
              <a:t>07/01/2019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Lande Janvier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64A8-89F3-4E4A-B8E9-FE69A8D87517}" type="slidenum">
              <a:rPr lang="fr-FR" smtClean="0"/>
              <a:t>20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599528" y="753907"/>
            <a:ext cx="87607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Magneto" panose="04030805050802020D02" pitchFamily="82" charset="0"/>
              </a:rPr>
              <a:t>Je compose pour vous avec ma douce et fidèle amie</a:t>
            </a:r>
            <a:endParaRPr lang="fr-FR" sz="2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414" y="1215572"/>
            <a:ext cx="3857171" cy="489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06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500" advTm="7000">
        <p15:prstTrans prst="peelOff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76424" y="381000"/>
            <a:ext cx="11439151" cy="6096000"/>
          </a:xfrm>
          <a:prstGeom prst="roundRect">
            <a:avLst/>
          </a:prstGeom>
          <a:noFill/>
          <a:ln w="571500"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89000">
                  <a:schemeClr val="accent5">
                    <a:lumMod val="89000"/>
                  </a:schemeClr>
                </a:gs>
                <a:gs pos="94000">
                  <a:schemeClr val="tx2">
                    <a:lumMod val="50000"/>
                  </a:schemeClr>
                </a:gs>
                <a:gs pos="100000">
                  <a:schemeClr val="accent5">
                    <a:lumMod val="7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F9AD4-DC53-4979-8FC3-5D4A84D21041}" type="datetime1">
              <a:rPr lang="fr-FR" smtClean="0"/>
              <a:t>07/01/2019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Lande Janvier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64A8-89F3-4E4A-B8E9-FE69A8D87517}" type="slidenum">
              <a:rPr lang="fr-FR" smtClean="0"/>
              <a:t>21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6385" y="2511808"/>
            <a:ext cx="3051629" cy="360006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Rectangle 8"/>
          <p:cNvSpPr/>
          <p:nvPr/>
        </p:nvSpPr>
        <p:spPr>
          <a:xfrm>
            <a:off x="1599528" y="753907"/>
            <a:ext cx="87607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Magneto" panose="04030805050802020D02" pitchFamily="82" charset="0"/>
              </a:rPr>
              <a:t>Je compose pour vous avec ma douce et fidèle amie</a:t>
            </a:r>
            <a:endParaRPr lang="fr-FR" sz="2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Magneto" panose="04030805050802020D02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9800" y="984739"/>
            <a:ext cx="7749236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7200" b="1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Magneto" panose="04030805050802020D02" pitchFamily="82" charset="0"/>
              </a:rPr>
              <a:t>C’était</a:t>
            </a:r>
          </a:p>
          <a:p>
            <a:pPr algn="ctr"/>
            <a:r>
              <a:rPr lang="fr-FR" sz="7200" b="1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Magneto" panose="04030805050802020D02" pitchFamily="82" charset="0"/>
              </a:rPr>
              <a:t>Et pour en rire</a:t>
            </a:r>
          </a:p>
          <a:p>
            <a:pPr algn="ctr"/>
            <a:r>
              <a:rPr lang="fr-FR" sz="7200" b="1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Magneto" panose="04030805050802020D02" pitchFamily="82" charset="0"/>
              </a:rPr>
              <a:t> par Lande</a:t>
            </a:r>
          </a:p>
          <a:p>
            <a:pPr algn="ctr"/>
            <a:r>
              <a:rPr lang="fr-FR" sz="5400" b="1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Magneto" panose="04030805050802020D02" pitchFamily="82" charset="0"/>
              </a:rPr>
              <a:t> N° </a:t>
            </a:r>
            <a:r>
              <a:rPr lang="fr-FR" sz="5400" b="1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Magneto" panose="04030805050802020D02" pitchFamily="82" charset="0"/>
              </a:rPr>
              <a:t>9</a:t>
            </a:r>
            <a:endParaRPr lang="fr-FR" sz="5400" b="1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  <a:latin typeface="Magneto" panose="040308050508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907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500" advTm="7000">
        <p15:prstTrans prst="peelOff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76424" y="381000"/>
            <a:ext cx="11439151" cy="6096000"/>
          </a:xfrm>
          <a:prstGeom prst="roundRect">
            <a:avLst/>
          </a:prstGeom>
          <a:noFill/>
          <a:ln w="571500"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89000">
                  <a:schemeClr val="accent5">
                    <a:lumMod val="89000"/>
                  </a:schemeClr>
                </a:gs>
                <a:gs pos="94000">
                  <a:schemeClr val="tx2">
                    <a:lumMod val="50000"/>
                  </a:schemeClr>
                </a:gs>
                <a:gs pos="100000">
                  <a:schemeClr val="accent5">
                    <a:lumMod val="7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B752-D9C6-4B07-A7F6-2A55A522F357}" type="datetime1">
              <a:rPr lang="fr-FR" smtClean="0"/>
              <a:t>07/01/2019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Lande Janvier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64A8-89F3-4E4A-B8E9-FE69A8D87517}" type="slidenum">
              <a:rPr lang="fr-FR" smtClean="0"/>
              <a:t>3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599528" y="753907"/>
            <a:ext cx="87607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Magneto" panose="04030805050802020D02" pitchFamily="82" charset="0"/>
              </a:rPr>
              <a:t>Je compose pour vous avec ma douce et fidèle amie</a:t>
            </a:r>
            <a:endParaRPr lang="fr-FR" sz="2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Magneto" panose="04030805050802020D02" pitchFamily="8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944" y="1215572"/>
            <a:ext cx="3914112" cy="499969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83965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500" advTm="7000">
        <p15:prstTrans prst="peelOff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76424" y="381000"/>
            <a:ext cx="11439151" cy="6096000"/>
          </a:xfrm>
          <a:prstGeom prst="roundRect">
            <a:avLst/>
          </a:prstGeom>
          <a:noFill/>
          <a:ln w="571500"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89000">
                  <a:schemeClr val="accent5">
                    <a:lumMod val="89000"/>
                  </a:schemeClr>
                </a:gs>
                <a:gs pos="94000">
                  <a:schemeClr val="tx2">
                    <a:lumMod val="50000"/>
                  </a:schemeClr>
                </a:gs>
                <a:gs pos="100000">
                  <a:schemeClr val="accent5">
                    <a:lumMod val="7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E782-E7B9-4EF3-862D-1AD8F6F2AAC0}" type="datetime1">
              <a:rPr lang="fr-FR" smtClean="0"/>
              <a:t>07/01/2019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Lande Janvier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64A8-89F3-4E4A-B8E9-FE69A8D87517}" type="slidenum">
              <a:rPr lang="fr-FR" smtClean="0"/>
              <a:t>4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599528" y="753907"/>
            <a:ext cx="87607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Magneto" panose="04030805050802020D02" pitchFamily="82" charset="0"/>
              </a:rPr>
              <a:t>Je compose pour vous avec ma douce et fidèle amie</a:t>
            </a:r>
            <a:endParaRPr lang="fr-FR" sz="2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1215571"/>
            <a:ext cx="5088834" cy="489630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428288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500" advTm="7000">
        <p15:prstTrans prst="peelOff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76424" y="381000"/>
            <a:ext cx="11439151" cy="6096000"/>
          </a:xfrm>
          <a:prstGeom prst="roundRect">
            <a:avLst/>
          </a:prstGeom>
          <a:noFill/>
          <a:ln w="571500"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89000">
                  <a:schemeClr val="accent5">
                    <a:lumMod val="89000"/>
                  </a:schemeClr>
                </a:gs>
                <a:gs pos="94000">
                  <a:schemeClr val="tx2">
                    <a:lumMod val="50000"/>
                  </a:schemeClr>
                </a:gs>
                <a:gs pos="100000">
                  <a:schemeClr val="accent5">
                    <a:lumMod val="7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B0AF-5A43-42BC-8F16-8188FDAA4EAA}" type="datetime1">
              <a:rPr lang="fr-FR" smtClean="0"/>
              <a:t>07/01/2019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Lande Janvier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64A8-89F3-4E4A-B8E9-FE69A8D87517}" type="slidenum">
              <a:rPr lang="fr-FR" smtClean="0"/>
              <a:t>5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599528" y="753907"/>
            <a:ext cx="87607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Magneto" panose="04030805050802020D02" pitchFamily="82" charset="0"/>
              </a:rPr>
              <a:t>Je compose pour vous avec ma douce et fidèle amie</a:t>
            </a:r>
            <a:endParaRPr lang="fr-FR" sz="2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2610" y="1215572"/>
            <a:ext cx="5866779" cy="489630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35283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500" advTm="7000">
        <p15:prstTrans prst="peelOff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76424" y="381000"/>
            <a:ext cx="11439151" cy="6096000"/>
          </a:xfrm>
          <a:prstGeom prst="roundRect">
            <a:avLst/>
          </a:prstGeom>
          <a:noFill/>
          <a:ln w="571500"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89000">
                  <a:schemeClr val="accent5">
                    <a:lumMod val="89000"/>
                  </a:schemeClr>
                </a:gs>
                <a:gs pos="94000">
                  <a:schemeClr val="tx2">
                    <a:lumMod val="50000"/>
                  </a:schemeClr>
                </a:gs>
                <a:gs pos="100000">
                  <a:schemeClr val="accent5">
                    <a:lumMod val="7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05FE-0992-4C8B-9F35-801DE9C78CC6}" type="datetime1">
              <a:rPr lang="fr-FR" smtClean="0"/>
              <a:t>07/01/2019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Lande Janvier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64A8-89F3-4E4A-B8E9-FE69A8D87517}" type="slidenum">
              <a:rPr lang="fr-FR" smtClean="0"/>
              <a:t>6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599528" y="753907"/>
            <a:ext cx="87607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Magneto" panose="04030805050802020D02" pitchFamily="82" charset="0"/>
              </a:rPr>
              <a:t>Je compose pour vous avec ma douce et fidèle amie</a:t>
            </a:r>
            <a:endParaRPr lang="fr-FR" sz="2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890712"/>
            <a:ext cx="38100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3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500" advTm="7000">
        <p15:prstTrans prst="peelOff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76424" y="381000"/>
            <a:ext cx="11439151" cy="6096000"/>
          </a:xfrm>
          <a:prstGeom prst="roundRect">
            <a:avLst/>
          </a:prstGeom>
          <a:noFill/>
          <a:ln w="571500"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89000">
                  <a:schemeClr val="accent5">
                    <a:lumMod val="89000"/>
                  </a:schemeClr>
                </a:gs>
                <a:gs pos="94000">
                  <a:schemeClr val="tx2">
                    <a:lumMod val="50000"/>
                  </a:schemeClr>
                </a:gs>
                <a:gs pos="100000">
                  <a:schemeClr val="accent5">
                    <a:lumMod val="7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D51A-9043-4495-B6B4-ED92E81C6BF2}" type="datetime1">
              <a:rPr lang="fr-FR" smtClean="0"/>
              <a:t>07/01/2019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Lande Janvier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64A8-89F3-4E4A-B8E9-FE69A8D87517}" type="slidenum">
              <a:rPr lang="fr-FR" smtClean="0"/>
              <a:t>7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599528" y="753907"/>
            <a:ext cx="87607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Magneto" panose="04030805050802020D02" pitchFamily="82" charset="0"/>
              </a:rPr>
              <a:t>Je compose pour vous avec ma douce et fidèle amie</a:t>
            </a:r>
            <a:endParaRPr lang="fr-FR" sz="2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012" y="1156064"/>
            <a:ext cx="7945976" cy="495581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769249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500" advTm="7000">
        <p15:prstTrans prst="peelOff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76424" y="381000"/>
            <a:ext cx="11439151" cy="6096000"/>
          </a:xfrm>
          <a:prstGeom prst="roundRect">
            <a:avLst/>
          </a:prstGeom>
          <a:noFill/>
          <a:ln w="571500"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89000">
                  <a:schemeClr val="accent5">
                    <a:lumMod val="89000"/>
                  </a:schemeClr>
                </a:gs>
                <a:gs pos="94000">
                  <a:schemeClr val="tx2">
                    <a:lumMod val="50000"/>
                  </a:schemeClr>
                </a:gs>
                <a:gs pos="100000">
                  <a:schemeClr val="accent5">
                    <a:lumMod val="7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87A0-27C0-41B7-80F8-E56ABD2EF71F}" type="datetime1">
              <a:rPr lang="fr-FR" smtClean="0"/>
              <a:t>07/01/2019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Lande Janvier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64A8-89F3-4E4A-B8E9-FE69A8D87517}" type="slidenum">
              <a:rPr lang="fr-FR" smtClean="0"/>
              <a:t>8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599528" y="753907"/>
            <a:ext cx="87607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Magneto" panose="04030805050802020D02" pitchFamily="82" charset="0"/>
              </a:rPr>
              <a:t>Je compose pour vous avec ma douce et fidèle amie</a:t>
            </a:r>
            <a:endParaRPr lang="fr-FR" sz="2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764" y="1215572"/>
            <a:ext cx="4279210" cy="490338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418230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500" advTm="7000">
        <p15:prstTrans prst="peelOff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76424" y="381000"/>
            <a:ext cx="11439151" cy="6096000"/>
          </a:xfrm>
          <a:prstGeom prst="roundRect">
            <a:avLst/>
          </a:prstGeom>
          <a:noFill/>
          <a:ln w="571500"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89000">
                  <a:schemeClr val="accent5">
                    <a:lumMod val="89000"/>
                  </a:schemeClr>
                </a:gs>
                <a:gs pos="94000">
                  <a:schemeClr val="tx2">
                    <a:lumMod val="50000"/>
                  </a:schemeClr>
                </a:gs>
                <a:gs pos="100000">
                  <a:schemeClr val="accent5">
                    <a:lumMod val="7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086C-1F70-4A94-A060-1D4C56CA7FEB}" type="datetime1">
              <a:rPr lang="fr-FR" smtClean="0"/>
              <a:t>07/01/2019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Lande Janvier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64A8-89F3-4E4A-B8E9-FE69A8D87517}" type="slidenum">
              <a:rPr lang="fr-FR" smtClean="0"/>
              <a:t>9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599528" y="753907"/>
            <a:ext cx="87607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Magneto" panose="04030805050802020D02" pitchFamily="82" charset="0"/>
              </a:rPr>
              <a:t>Je compose pour vous avec ma douce et fidèle amie</a:t>
            </a:r>
            <a:endParaRPr lang="fr-FR" sz="2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3016" y="1224071"/>
            <a:ext cx="4386341" cy="494643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46750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500" advTm="7000">
        <p15:prstTrans prst="peelOff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372</Words>
  <Application>Microsoft Office PowerPoint</Application>
  <PresentationFormat>Grand écran</PresentationFormat>
  <Paragraphs>112</Paragraphs>
  <Slides>21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Magneto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Alain</dc:creator>
  <cp:lastModifiedBy>Alain</cp:lastModifiedBy>
  <cp:revision>12</cp:revision>
  <dcterms:created xsi:type="dcterms:W3CDTF">2018-12-29T18:42:15Z</dcterms:created>
  <dcterms:modified xsi:type="dcterms:W3CDTF">2019-01-07T15:09:16Z</dcterms:modified>
</cp:coreProperties>
</file>