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67" r:id="rId4"/>
    <p:sldId id="268" r:id="rId5"/>
    <p:sldId id="269" r:id="rId6"/>
    <p:sldId id="270" r:id="rId7"/>
    <p:sldId id="271" r:id="rId8"/>
    <p:sldId id="272" r:id="rId9"/>
    <p:sldId id="273" r:id="rId10"/>
    <p:sldId id="275" r:id="rId11"/>
    <p:sldId id="274" r:id="rId12"/>
    <p:sldId id="259" r:id="rId1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P5cKOLN7+qMOeEsIsjPsQ==" hashData="Vq5kqO3k2eObdzG31aAsi6WeWeKK1dBgKD/ce/T/6KQvl2syAPS5mW2OHfZXWMYC25mbfadRu1WMD80VKKMFx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660"/>
  </p:normalViewPr>
  <p:slideViewPr>
    <p:cSldViewPr snapToGrid="0" showGuides="1">
      <p:cViewPr varScale="1">
        <p:scale>
          <a:sx n="63" d="100"/>
          <a:sy n="63" d="100"/>
        </p:scale>
        <p:origin x="936" y="-19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C7989C-865F-4A5B-A199-9CADE19380A1}" type="datetimeFigureOut">
              <a:rPr lang="fr-FR" smtClean="0"/>
              <a:t>31/08/2021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3832FA-5601-422A-879A-65C1CD8C5C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14860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E3832FA-5601-422A-879A-65C1CD8C5C6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0450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="" xmlns:a16="http://schemas.microsoft.com/office/drawing/2014/main" id="{0F342DEE-9405-4DA7-AA5A-251A8A5CCB3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="" xmlns:a16="http://schemas.microsoft.com/office/drawing/2014/main" id="{232CE73D-7C62-47B4-9298-D259AEC3302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="" xmlns:a16="http://schemas.microsoft.com/office/drawing/2014/main" id="{04270D23-6F43-42F2-9BC2-B926A5CDB3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66256-8CF7-4193-97E2-A17A5E31F540}" type="datetime1">
              <a:rPr lang="fr-FR" smtClean="0"/>
              <a:t>31/08/2021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="" xmlns:a16="http://schemas.microsoft.com/office/drawing/2014/main" id="{393AE6E2-A1C1-47D8-8DCB-9D8A667EE5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  Lande   2021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="" xmlns:a16="http://schemas.microsoft.com/office/drawing/2014/main" id="{8F682C21-3A8F-4539-A315-10F464DD09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E22D6-8BF3-4B0D-B52C-FAAB784807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32888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16000">
        <p14:warp dir="in"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="" xmlns:a16="http://schemas.microsoft.com/office/drawing/2014/main" id="{A64C15F6-0ED5-45F4-A07D-8ED202A90A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="" xmlns:a16="http://schemas.microsoft.com/office/drawing/2014/main" id="{A510D165-CE9A-457A-965F-DA0BD1352DB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="" xmlns:a16="http://schemas.microsoft.com/office/drawing/2014/main" id="{520C9984-6F35-41B3-ABD9-1657D78FE7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2D9B5-A38F-4050-B1AD-0CDBB197057B}" type="datetime1">
              <a:rPr lang="fr-FR" smtClean="0"/>
              <a:t>31/08/2021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="" xmlns:a16="http://schemas.microsoft.com/office/drawing/2014/main" id="{BD396AE1-0C7C-4862-9D2A-BF09E30E2C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  Lande   2021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="" xmlns:a16="http://schemas.microsoft.com/office/drawing/2014/main" id="{374349B9-EE21-4529-887E-5B9B870A86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E22D6-8BF3-4B0D-B52C-FAAB784807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66942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16000">
        <p14:warp dir="in"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="" xmlns:a16="http://schemas.microsoft.com/office/drawing/2014/main" id="{AE86B1BA-0A6F-4AEE-B054-413100D011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="" xmlns:a16="http://schemas.microsoft.com/office/drawing/2014/main" id="{93ACCCAA-1B85-41EA-BB8D-85DCDC45A2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="" xmlns:a16="http://schemas.microsoft.com/office/drawing/2014/main" id="{192BD8B6-5172-41C9-BB39-F80E516A1D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129880-0131-439E-A8ED-4D79CBEE7986}" type="datetime1">
              <a:rPr lang="fr-FR" smtClean="0"/>
              <a:t>31/08/2021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="" xmlns:a16="http://schemas.microsoft.com/office/drawing/2014/main" id="{857B4E88-93D8-4D6D-A381-2EF71B6F82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  Lande   2021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="" xmlns:a16="http://schemas.microsoft.com/office/drawing/2014/main" id="{95D4C141-D7A7-4AB1-874C-B6713F9FA8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E22D6-8BF3-4B0D-B52C-FAAB784807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3870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16000">
        <p14:warp dir="in"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="" xmlns:a16="http://schemas.microsoft.com/office/drawing/2014/main" id="{D31ED903-C9C0-4952-BA2B-332B3208E2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="" xmlns:a16="http://schemas.microsoft.com/office/drawing/2014/main" id="{00F5FE48-50D4-4E8D-A310-986457B599B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="" xmlns:a16="http://schemas.microsoft.com/office/drawing/2014/main" id="{632EBCB8-52BB-4EC8-B1D7-EACFBDD3825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="" xmlns:a16="http://schemas.microsoft.com/office/drawing/2014/main" id="{7EF74368-CED6-4247-A1D4-8D36EE7D6A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95048-CB6A-4627-96CB-C57200BC5BC1}" type="datetime1">
              <a:rPr lang="fr-FR" smtClean="0"/>
              <a:t>31/08/2021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="" xmlns:a16="http://schemas.microsoft.com/office/drawing/2014/main" id="{23F3CBA5-C75D-4FB8-AC75-E843051A7F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  Lande   2021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="" xmlns:a16="http://schemas.microsoft.com/office/drawing/2014/main" id="{B25CE69B-70BA-4F6D-A3D9-64191833CC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E22D6-8BF3-4B0D-B52C-FAAB784807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93357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16000">
        <p14:warp dir="in"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="" xmlns:a16="http://schemas.microsoft.com/office/drawing/2014/main" id="{84FBC86C-4F71-411F-8BD5-74F2310EE0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="" xmlns:a16="http://schemas.microsoft.com/office/drawing/2014/main" id="{474C59F7-8B3F-4AAA-80E9-5CC39981D60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="" xmlns:a16="http://schemas.microsoft.com/office/drawing/2014/main" id="{2AA7767E-9E9B-4B7C-8751-336C1C7A226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="" xmlns:a16="http://schemas.microsoft.com/office/drawing/2014/main" id="{9F2ADCF6-57F3-4D36-83FF-35C1C1952C6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="" xmlns:a16="http://schemas.microsoft.com/office/drawing/2014/main" id="{0FA8F5C4-6BF1-493D-8368-3B9D89B07AB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="" xmlns:a16="http://schemas.microsoft.com/office/drawing/2014/main" id="{334F2C39-6ACC-463A-87E0-AA7A931C09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B6AAA-7055-48F6-BA41-DD4A3951C26A}" type="datetime1">
              <a:rPr lang="fr-FR" smtClean="0"/>
              <a:t>31/08/2021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="" xmlns:a16="http://schemas.microsoft.com/office/drawing/2014/main" id="{8359CF54-85DA-4534-93E8-54AEE0BB3F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  Lande   2021</a:t>
            </a:r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="" xmlns:a16="http://schemas.microsoft.com/office/drawing/2014/main" id="{96128A0C-354A-4B17-B41E-BA7D4FC91A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E22D6-8BF3-4B0D-B52C-FAAB784807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7878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16000">
        <p14:warp dir="in"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="" xmlns:a16="http://schemas.microsoft.com/office/drawing/2014/main" id="{6F58EFAE-BF79-4D6C-8208-B0EDDEDCDF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="" xmlns:a16="http://schemas.microsoft.com/office/drawing/2014/main" id="{1D642A49-F6CE-42C1-85B0-0FE6BAAB63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582D46-DE71-467E-B89A-D6D768CF9476}" type="datetime1">
              <a:rPr lang="fr-FR" smtClean="0"/>
              <a:t>31/08/2021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="" xmlns:a16="http://schemas.microsoft.com/office/drawing/2014/main" id="{90BB876C-58DE-4630-93FE-DE82917A4A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  Lande   2021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="" xmlns:a16="http://schemas.microsoft.com/office/drawing/2014/main" id="{BD849112-E601-4B17-B7C0-97BD22A0D2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E22D6-8BF3-4B0D-B52C-FAAB784807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7665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16000">
        <p14:warp dir="in"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="" xmlns:a16="http://schemas.microsoft.com/office/drawing/2014/main" id="{D105BDDC-AF3F-4864-A6E1-B36969AAC3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ED6F7-556F-487D-A6EB-4B657553FB8E}" type="datetime1">
              <a:rPr lang="fr-FR" smtClean="0"/>
              <a:t>31/08/2021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="" xmlns:a16="http://schemas.microsoft.com/office/drawing/2014/main" id="{CD48E227-EF7B-482D-A2DC-B259BD3AD3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  Lande   2021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="" xmlns:a16="http://schemas.microsoft.com/office/drawing/2014/main" id="{E13E857B-5C4C-4494-9402-8F0E17931F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E22D6-8BF3-4B0D-B52C-FAAB784807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32034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16000">
        <p14:warp dir="in"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="" xmlns:a16="http://schemas.microsoft.com/office/drawing/2014/main" id="{D645178C-5E52-4360-A2F4-B5FC273074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="" xmlns:a16="http://schemas.microsoft.com/office/drawing/2014/main" id="{E28D5027-55A5-4256-8D37-0FC99454AC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="" xmlns:a16="http://schemas.microsoft.com/office/drawing/2014/main" id="{725E8A79-04ED-4C0F-85C2-48E16D5B0D8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="" xmlns:a16="http://schemas.microsoft.com/office/drawing/2014/main" id="{92BB732A-1243-470F-A712-D84376E0C3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9FDED-397A-4FB0-A3BD-3F28598E97A1}" type="datetime1">
              <a:rPr lang="fr-FR" smtClean="0"/>
              <a:t>31/08/2021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="" xmlns:a16="http://schemas.microsoft.com/office/drawing/2014/main" id="{AC168E10-F38C-4504-B143-10D43C5789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  Lande   2021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="" xmlns:a16="http://schemas.microsoft.com/office/drawing/2014/main" id="{D2994F4D-47EA-4624-B28E-0D2A682C23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E22D6-8BF3-4B0D-B52C-FAAB784807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41232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16000">
        <p14:warp dir="in"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="" xmlns:a16="http://schemas.microsoft.com/office/drawing/2014/main" id="{35B88373-D072-4C00-9F62-AC5C2D6E0A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="" xmlns:a16="http://schemas.microsoft.com/office/drawing/2014/main" id="{62018FF5-8896-4D3A-A621-0856B8250AD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="" xmlns:a16="http://schemas.microsoft.com/office/drawing/2014/main" id="{F9F8E09D-9553-4A72-9905-48505E6BDC4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="" xmlns:a16="http://schemas.microsoft.com/office/drawing/2014/main" id="{4C72A27D-3D3B-482D-8B72-1FD59AF0A0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168B94-982C-4FE7-95DD-AA66F450A7C7}" type="datetime1">
              <a:rPr lang="fr-FR" smtClean="0"/>
              <a:t>31/08/2021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="" xmlns:a16="http://schemas.microsoft.com/office/drawing/2014/main" id="{C5B179DA-8993-4004-A5FF-0EB0CE46A9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  Lande   2021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="" xmlns:a16="http://schemas.microsoft.com/office/drawing/2014/main" id="{644237A1-9F2B-4988-BCD7-3322DB2FF3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E22D6-8BF3-4B0D-B52C-FAAB784807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0422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16000">
        <p14:warp dir="in"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="" xmlns:a16="http://schemas.microsoft.com/office/drawing/2014/main" id="{9FE9BDDC-936A-42AA-A85D-6A1C4A95EF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="" xmlns:a16="http://schemas.microsoft.com/office/drawing/2014/main" id="{CBF3A49C-D698-48C3-8389-D7131F98953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="" xmlns:a16="http://schemas.microsoft.com/office/drawing/2014/main" id="{71EF6C8F-99FB-45A1-B025-25A08CCE5E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74E32-A486-4F33-B047-9471F3EEE5A9}" type="datetime1">
              <a:rPr lang="fr-FR" smtClean="0"/>
              <a:t>31/08/2021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="" xmlns:a16="http://schemas.microsoft.com/office/drawing/2014/main" id="{F93B3EB9-67AE-46FF-B85C-067064589D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  Lande   2021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="" xmlns:a16="http://schemas.microsoft.com/office/drawing/2014/main" id="{0C7916D5-875F-420B-A7E6-CED7332B4C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E22D6-8BF3-4B0D-B52C-FAAB784807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70841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16000">
        <p14:warp dir="in"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="" xmlns:a16="http://schemas.microsoft.com/office/drawing/2014/main" id="{70CFEE24-8BD7-4582-BD5E-E0396E5D746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="" xmlns:a16="http://schemas.microsoft.com/office/drawing/2014/main" id="{68C0961E-A361-456F-9721-C29E8368CE4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="" xmlns:a16="http://schemas.microsoft.com/office/drawing/2014/main" id="{BBA83F8A-1A35-4599-8BCA-C54BFF86AE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46D4DF-EA1C-4869-99D0-E2F1278AF222}" type="datetime1">
              <a:rPr lang="fr-FR" smtClean="0"/>
              <a:t>31/08/2021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="" xmlns:a16="http://schemas.microsoft.com/office/drawing/2014/main" id="{0A5CB4FA-80D3-46B1-BB6C-691D70715D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  Lande   2021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="" xmlns:a16="http://schemas.microsoft.com/office/drawing/2014/main" id="{FFD4E222-4327-49B2-B3F4-4539FDAF38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E22D6-8BF3-4B0D-B52C-FAAB784807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0842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16000">
        <p14:warp dir="in"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75000"/>
              </a:schemeClr>
            </a:gs>
            <a:gs pos="85000">
              <a:schemeClr val="accent1">
                <a:lumMod val="45000"/>
                <a:lumOff val="55000"/>
              </a:schemeClr>
            </a:gs>
            <a:gs pos="79000">
              <a:srgbClr val="7030A0"/>
            </a:gs>
            <a:gs pos="100000">
              <a:srgbClr val="C00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="" xmlns:a16="http://schemas.microsoft.com/office/drawing/2014/main" id="{69844B7E-8F22-4EED-B472-D36BADB40F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="" xmlns:a16="http://schemas.microsoft.com/office/drawing/2014/main" id="{14D0A609-180F-4F68-AED9-9EE05D38C9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="" xmlns:a16="http://schemas.microsoft.com/office/drawing/2014/main" id="{13EE1B4E-CF0F-41CA-884D-DC06EAD7796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1BB7A9-12D9-466B-803C-8E9CE44C6455}" type="datetime1">
              <a:rPr lang="fr-FR" smtClean="0"/>
              <a:t>31/08/2021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="" xmlns:a16="http://schemas.microsoft.com/office/drawing/2014/main" id="{F7C460CD-A6DA-4B5B-9A73-D4E9442EA60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/>
              <a:t>PPS   Lande   2021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="" xmlns:a16="http://schemas.microsoft.com/office/drawing/2014/main" id="{F3AAC09C-5CBE-4CD8-AF08-79CB850F28E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AE22D6-8BF3-4B0D-B52C-FAAB784807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08608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900" advTm="16000">
        <p14:warp dir="in"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>
            <a:extLst>
              <a:ext uri="{FF2B5EF4-FFF2-40B4-BE49-F238E27FC236}">
                <a16:creationId xmlns="" xmlns:a16="http://schemas.microsoft.com/office/drawing/2014/main" id="{C6BFF7D4-87E0-42AF-BB56-A16711B6B6F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73309" y="6485378"/>
            <a:ext cx="2743200" cy="365125"/>
          </a:xfrm>
        </p:spPr>
        <p:txBody>
          <a:bodyPr/>
          <a:lstStyle/>
          <a:p>
            <a:fld id="{9CA145C0-BC1B-4B43-9007-76C6120A90C8}" type="datetime1">
              <a:rPr lang="fr-FR" sz="2000" b="1" smtClean="0">
                <a:solidFill>
                  <a:srgbClr val="FF0000"/>
                </a:solidFill>
              </a:rPr>
              <a:t>31/08/2021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="" xmlns:a16="http://schemas.microsoft.com/office/drawing/2014/main" id="{FC300A89-9B19-4360-9736-889C25E088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>
                <a:solidFill>
                  <a:schemeClr val="bg1"/>
                </a:solidFill>
              </a:rPr>
              <a:t>PPS   Lande   2021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="" xmlns:a16="http://schemas.microsoft.com/office/drawing/2014/main" id="{23DD5664-25A4-4ACC-A16B-17EEF4B515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75491" y="6492873"/>
            <a:ext cx="2743200" cy="365125"/>
          </a:xfrm>
        </p:spPr>
        <p:txBody>
          <a:bodyPr/>
          <a:lstStyle/>
          <a:p>
            <a:fld id="{8CAE22D6-8BF3-4B0D-B52C-FAAB7848070A}" type="slidenum">
              <a:rPr lang="fr-FR" sz="2000" b="1" smtClean="0">
                <a:solidFill>
                  <a:srgbClr val="FF0000"/>
                </a:solidFill>
              </a:rPr>
              <a:t>1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>
            <a:extLst>
              <a:ext uri="{FF2B5EF4-FFF2-40B4-BE49-F238E27FC236}">
                <a16:creationId xmlns="" xmlns:a16="http://schemas.microsoft.com/office/drawing/2014/main" id="{E7F09CFC-DA35-4E31-AEB1-7CF2782C113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79326" y="379985"/>
            <a:ext cx="9285811" cy="6098029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9" name="ZoneTexte 8">
            <a:extLst>
              <a:ext uri="{FF2B5EF4-FFF2-40B4-BE49-F238E27FC236}">
                <a16:creationId xmlns="" xmlns:a16="http://schemas.microsoft.com/office/drawing/2014/main" id="{D4413C9C-63AE-43E4-ADFF-94C95938A57B}"/>
              </a:ext>
            </a:extLst>
          </p:cNvPr>
          <p:cNvSpPr txBox="1"/>
          <p:nvPr/>
        </p:nvSpPr>
        <p:spPr>
          <a:xfrm>
            <a:off x="4091065" y="5396460"/>
            <a:ext cx="4062335" cy="831122"/>
          </a:xfrm>
          <a:prstGeom prst="rect">
            <a:avLst/>
          </a:prstGeom>
          <a:noFill/>
        </p:spPr>
        <p:txBody>
          <a:bodyPr wrap="square">
            <a:prstTxWarp prst="textArchDown">
              <a:avLst/>
            </a:prstTxWarp>
            <a:spAutoFit/>
          </a:bodyPr>
          <a:lstStyle/>
          <a:p>
            <a:r>
              <a:rPr lang="fr-FR" sz="5400" b="1" dirty="0">
                <a:solidFill>
                  <a:schemeClr val="bg1"/>
                </a:solidFill>
              </a:rPr>
              <a:t>    A Saignon</a:t>
            </a:r>
          </a:p>
        </p:txBody>
      </p:sp>
      <p:sp>
        <p:nvSpPr>
          <p:cNvPr id="2" name="Rectangle 1"/>
          <p:cNvSpPr/>
          <p:nvPr/>
        </p:nvSpPr>
        <p:spPr>
          <a:xfrm>
            <a:off x="5471469" y="4862967"/>
            <a:ext cx="124906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N°4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17782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16000">
        <p14:warp dir="in"/>
        <p:sndAc>
          <p:stSnd loop="1">
            <p:snd r:embed="rId2" name="La chanson des cigales-.wav"/>
          </p:stSnd>
        </p:sndAc>
      </p:transition>
    </mc:Choice>
    <mc:Fallback>
      <p:transition spd="slow" advTm="16000">
        <p:fade/>
        <p:sndAc>
          <p:stSnd loop="1">
            <p:snd r:embed="rId2" name="La chanson des cigales-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>
            <a:extLst>
              <a:ext uri="{FF2B5EF4-FFF2-40B4-BE49-F238E27FC236}">
                <a16:creationId xmlns="" xmlns:a16="http://schemas.microsoft.com/office/drawing/2014/main" id="{C6BFF7D4-87E0-42AF-BB56-A16711B6B6F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73309" y="6485378"/>
            <a:ext cx="2743200" cy="365125"/>
          </a:xfrm>
        </p:spPr>
        <p:txBody>
          <a:bodyPr/>
          <a:lstStyle/>
          <a:p>
            <a:fld id="{9CA145C0-BC1B-4B43-9007-76C6120A90C8}" type="datetime1">
              <a:rPr lang="fr-FR" sz="2000" b="1" smtClean="0">
                <a:solidFill>
                  <a:srgbClr val="FF0000"/>
                </a:solidFill>
              </a:rPr>
              <a:t>31/08/2021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="" xmlns:a16="http://schemas.microsoft.com/office/drawing/2014/main" id="{FC300A89-9B19-4360-9736-889C25E088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>
                <a:solidFill>
                  <a:schemeClr val="bg1"/>
                </a:solidFill>
              </a:rPr>
              <a:t>PPS   Lande   2021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="" xmlns:a16="http://schemas.microsoft.com/office/drawing/2014/main" id="{23DD5664-25A4-4ACC-A16B-17EEF4B515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75491" y="6492873"/>
            <a:ext cx="2743200" cy="365125"/>
          </a:xfrm>
        </p:spPr>
        <p:txBody>
          <a:bodyPr/>
          <a:lstStyle/>
          <a:p>
            <a:fld id="{8CAE22D6-8BF3-4B0D-B52C-FAAB7848070A}" type="slidenum">
              <a:rPr lang="fr-FR" sz="2000" b="1" smtClean="0">
                <a:solidFill>
                  <a:srgbClr val="FF0000"/>
                </a:solidFill>
              </a:rPr>
              <a:t>2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8" name="ZoneTexte 7">
            <a:extLst>
              <a:ext uri="{FF2B5EF4-FFF2-40B4-BE49-F238E27FC236}">
                <a16:creationId xmlns="" xmlns:a16="http://schemas.microsoft.com/office/drawing/2014/main" id="{3AE60224-AE5C-4D15-B903-5AF2E5EABA97}"/>
              </a:ext>
            </a:extLst>
          </p:cNvPr>
          <p:cNvSpPr txBox="1"/>
          <p:nvPr/>
        </p:nvSpPr>
        <p:spPr>
          <a:xfrm>
            <a:off x="2154212" y="1536174"/>
            <a:ext cx="7883576" cy="3785652"/>
          </a:xfrm>
          <a:prstGeom prst="rect">
            <a:avLst/>
          </a:prstGeom>
          <a:noFill/>
          <a:ln w="76200">
            <a:solidFill>
              <a:srgbClr val="00206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 wrap="square">
            <a:spAutoFit/>
          </a:bodyPr>
          <a:lstStyle/>
          <a:p>
            <a:r>
              <a:rPr lang="fr-FR" sz="4800" b="1" dirty="0">
                <a:solidFill>
                  <a:schemeClr val="bg1"/>
                </a:solidFill>
              </a:rPr>
              <a:t>Saignon est une commune française située dans le département de Vaucluse, en région Provence-Alpes-Côte d'Azur. </a:t>
            </a:r>
          </a:p>
        </p:txBody>
      </p:sp>
    </p:spTree>
    <p:extLst>
      <p:ext uri="{BB962C8B-B14F-4D97-AF65-F5344CB8AC3E}">
        <p14:creationId xmlns:p14="http://schemas.microsoft.com/office/powerpoint/2010/main" val="12916478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16000">
        <p14:warp dir="in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>
            <a:extLst>
              <a:ext uri="{FF2B5EF4-FFF2-40B4-BE49-F238E27FC236}">
                <a16:creationId xmlns="" xmlns:a16="http://schemas.microsoft.com/office/drawing/2014/main" id="{C6BFF7D4-87E0-42AF-BB56-A16711B6B6F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73309" y="6485378"/>
            <a:ext cx="2743200" cy="365125"/>
          </a:xfrm>
        </p:spPr>
        <p:txBody>
          <a:bodyPr/>
          <a:lstStyle/>
          <a:p>
            <a:fld id="{9CA145C0-BC1B-4B43-9007-76C6120A90C8}" type="datetime1">
              <a:rPr lang="fr-FR" sz="2000" b="1" smtClean="0">
                <a:solidFill>
                  <a:srgbClr val="FF0000"/>
                </a:solidFill>
              </a:rPr>
              <a:t>31/08/2021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="" xmlns:a16="http://schemas.microsoft.com/office/drawing/2014/main" id="{FC300A89-9B19-4360-9736-889C25E088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>
                <a:solidFill>
                  <a:schemeClr val="bg1"/>
                </a:solidFill>
              </a:rPr>
              <a:t>PPS   Lande   2021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="" xmlns:a16="http://schemas.microsoft.com/office/drawing/2014/main" id="{23DD5664-25A4-4ACC-A16B-17EEF4B515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75491" y="6492873"/>
            <a:ext cx="2743200" cy="365125"/>
          </a:xfrm>
        </p:spPr>
        <p:txBody>
          <a:bodyPr/>
          <a:lstStyle/>
          <a:p>
            <a:fld id="{8CAE22D6-8BF3-4B0D-B52C-FAAB7848070A}" type="slidenum">
              <a:rPr lang="fr-FR" sz="2000" b="1" smtClean="0">
                <a:solidFill>
                  <a:srgbClr val="FF0000"/>
                </a:solidFill>
              </a:rPr>
              <a:t>3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0584" y="439197"/>
            <a:ext cx="11290831" cy="597960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18536477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16000">
        <p14:warp dir="in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>
            <a:extLst>
              <a:ext uri="{FF2B5EF4-FFF2-40B4-BE49-F238E27FC236}">
                <a16:creationId xmlns="" xmlns:a16="http://schemas.microsoft.com/office/drawing/2014/main" id="{C6BFF7D4-87E0-42AF-BB56-A16711B6B6F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73309" y="6485378"/>
            <a:ext cx="2743200" cy="365125"/>
          </a:xfrm>
        </p:spPr>
        <p:txBody>
          <a:bodyPr/>
          <a:lstStyle/>
          <a:p>
            <a:fld id="{9CA145C0-BC1B-4B43-9007-76C6120A90C8}" type="datetime1">
              <a:rPr lang="fr-FR" sz="2000" b="1" smtClean="0">
                <a:solidFill>
                  <a:srgbClr val="FF0000"/>
                </a:solidFill>
              </a:rPr>
              <a:t>31/08/2021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="" xmlns:a16="http://schemas.microsoft.com/office/drawing/2014/main" id="{FC300A89-9B19-4360-9736-889C25E088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>
                <a:solidFill>
                  <a:schemeClr val="bg1"/>
                </a:solidFill>
              </a:rPr>
              <a:t>PPS   Lande   2021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="" xmlns:a16="http://schemas.microsoft.com/office/drawing/2014/main" id="{23DD5664-25A4-4ACC-A16B-17EEF4B515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75491" y="6492873"/>
            <a:ext cx="2743200" cy="365125"/>
          </a:xfrm>
        </p:spPr>
        <p:txBody>
          <a:bodyPr/>
          <a:lstStyle/>
          <a:p>
            <a:fld id="{8CAE22D6-8BF3-4B0D-B52C-FAAB7848070A}" type="slidenum">
              <a:rPr lang="fr-FR" sz="2000" b="1" smtClean="0">
                <a:solidFill>
                  <a:srgbClr val="FF0000"/>
                </a:solidFill>
              </a:rPr>
              <a:t>4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4909" y="262890"/>
            <a:ext cx="8092440" cy="606933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34516735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16000">
        <p14:warp dir="in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>
            <a:extLst>
              <a:ext uri="{FF2B5EF4-FFF2-40B4-BE49-F238E27FC236}">
                <a16:creationId xmlns="" xmlns:a16="http://schemas.microsoft.com/office/drawing/2014/main" id="{C6BFF7D4-87E0-42AF-BB56-A16711B6B6F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73309" y="6485378"/>
            <a:ext cx="2743200" cy="365125"/>
          </a:xfrm>
        </p:spPr>
        <p:txBody>
          <a:bodyPr/>
          <a:lstStyle/>
          <a:p>
            <a:fld id="{9CA145C0-BC1B-4B43-9007-76C6120A90C8}" type="datetime1">
              <a:rPr lang="fr-FR" sz="2000" b="1" smtClean="0">
                <a:solidFill>
                  <a:srgbClr val="FF0000"/>
                </a:solidFill>
              </a:rPr>
              <a:t>31/08/2021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="" xmlns:a16="http://schemas.microsoft.com/office/drawing/2014/main" id="{FC300A89-9B19-4360-9736-889C25E088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>
                <a:solidFill>
                  <a:schemeClr val="bg1"/>
                </a:solidFill>
              </a:rPr>
              <a:t>PPS   Lande   2021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="" xmlns:a16="http://schemas.microsoft.com/office/drawing/2014/main" id="{23DD5664-25A4-4ACC-A16B-17EEF4B515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75491" y="6492873"/>
            <a:ext cx="2743200" cy="365125"/>
          </a:xfrm>
        </p:spPr>
        <p:txBody>
          <a:bodyPr/>
          <a:lstStyle/>
          <a:p>
            <a:fld id="{8CAE22D6-8BF3-4B0D-B52C-FAAB7848070A}" type="slidenum">
              <a:rPr lang="fr-FR" sz="2000" b="1" smtClean="0">
                <a:solidFill>
                  <a:srgbClr val="FF0000"/>
                </a:solidFill>
              </a:rPr>
              <a:t>5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1160" y="391160"/>
            <a:ext cx="8991600" cy="59944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32453081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16000">
        <p14:warp dir="in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>
            <a:extLst>
              <a:ext uri="{FF2B5EF4-FFF2-40B4-BE49-F238E27FC236}">
                <a16:creationId xmlns="" xmlns:a16="http://schemas.microsoft.com/office/drawing/2014/main" id="{C6BFF7D4-87E0-42AF-BB56-A16711B6B6F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73309" y="6485378"/>
            <a:ext cx="2743200" cy="365125"/>
          </a:xfrm>
        </p:spPr>
        <p:txBody>
          <a:bodyPr/>
          <a:lstStyle/>
          <a:p>
            <a:fld id="{9CA145C0-BC1B-4B43-9007-76C6120A90C8}" type="datetime1">
              <a:rPr lang="fr-FR" sz="2000" b="1" smtClean="0">
                <a:solidFill>
                  <a:srgbClr val="FF0000"/>
                </a:solidFill>
              </a:rPr>
              <a:t>31/08/2021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="" xmlns:a16="http://schemas.microsoft.com/office/drawing/2014/main" id="{FC300A89-9B19-4360-9736-889C25E088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>
                <a:solidFill>
                  <a:schemeClr val="bg1"/>
                </a:solidFill>
              </a:rPr>
              <a:t>PPS   Lande   2021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="" xmlns:a16="http://schemas.microsoft.com/office/drawing/2014/main" id="{23DD5664-25A4-4ACC-A16B-17EEF4B515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75491" y="6492873"/>
            <a:ext cx="2743200" cy="365125"/>
          </a:xfrm>
        </p:spPr>
        <p:txBody>
          <a:bodyPr/>
          <a:lstStyle/>
          <a:p>
            <a:fld id="{8CAE22D6-8BF3-4B0D-B52C-FAAB7848070A}" type="slidenum">
              <a:rPr lang="fr-FR" sz="2000" b="1" smtClean="0">
                <a:solidFill>
                  <a:srgbClr val="FF0000"/>
                </a:solidFill>
              </a:rPr>
              <a:t>6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8536" y="472439"/>
            <a:ext cx="11225784" cy="590830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30045006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16000">
        <p14:warp dir="in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>
            <a:extLst>
              <a:ext uri="{FF2B5EF4-FFF2-40B4-BE49-F238E27FC236}">
                <a16:creationId xmlns="" xmlns:a16="http://schemas.microsoft.com/office/drawing/2014/main" id="{C6BFF7D4-87E0-42AF-BB56-A16711B6B6F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73309" y="6485378"/>
            <a:ext cx="2743200" cy="365125"/>
          </a:xfrm>
        </p:spPr>
        <p:txBody>
          <a:bodyPr/>
          <a:lstStyle/>
          <a:p>
            <a:fld id="{9CA145C0-BC1B-4B43-9007-76C6120A90C8}" type="datetime1">
              <a:rPr lang="fr-FR" sz="2000" b="1" smtClean="0">
                <a:solidFill>
                  <a:srgbClr val="FF0000"/>
                </a:solidFill>
              </a:rPr>
              <a:t>31/08/2021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="" xmlns:a16="http://schemas.microsoft.com/office/drawing/2014/main" id="{FC300A89-9B19-4360-9736-889C25E088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>
                <a:solidFill>
                  <a:schemeClr val="bg1"/>
                </a:solidFill>
              </a:rPr>
              <a:t>PPS   Lande   2021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="" xmlns:a16="http://schemas.microsoft.com/office/drawing/2014/main" id="{23DD5664-25A4-4ACC-A16B-17EEF4B515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75491" y="6492873"/>
            <a:ext cx="2743200" cy="365125"/>
          </a:xfrm>
        </p:spPr>
        <p:txBody>
          <a:bodyPr/>
          <a:lstStyle/>
          <a:p>
            <a:fld id="{8CAE22D6-8BF3-4B0D-B52C-FAAB7848070A}" type="slidenum">
              <a:rPr lang="fr-FR" sz="2000" b="1" smtClean="0">
                <a:solidFill>
                  <a:srgbClr val="FF0000"/>
                </a:solidFill>
              </a:rPr>
              <a:t>7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553"/>
          <a:stretch/>
        </p:blipFill>
        <p:spPr>
          <a:xfrm>
            <a:off x="927544" y="396240"/>
            <a:ext cx="10336911" cy="606552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42321163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16000">
        <p14:warp dir="in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>
            <a:extLst>
              <a:ext uri="{FF2B5EF4-FFF2-40B4-BE49-F238E27FC236}">
                <a16:creationId xmlns="" xmlns:a16="http://schemas.microsoft.com/office/drawing/2014/main" id="{C6BFF7D4-87E0-42AF-BB56-A16711B6B6F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73309" y="6485378"/>
            <a:ext cx="2743200" cy="365125"/>
          </a:xfrm>
        </p:spPr>
        <p:txBody>
          <a:bodyPr/>
          <a:lstStyle/>
          <a:p>
            <a:fld id="{9CA145C0-BC1B-4B43-9007-76C6120A90C8}" type="datetime1">
              <a:rPr lang="fr-FR" sz="2000" b="1" smtClean="0">
                <a:solidFill>
                  <a:srgbClr val="FF0000"/>
                </a:solidFill>
              </a:rPr>
              <a:t>31/08/2021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="" xmlns:a16="http://schemas.microsoft.com/office/drawing/2014/main" id="{FC300A89-9B19-4360-9736-889C25E088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>
                <a:solidFill>
                  <a:schemeClr val="bg1"/>
                </a:solidFill>
              </a:rPr>
              <a:t>PPS   Lande   2021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="" xmlns:a16="http://schemas.microsoft.com/office/drawing/2014/main" id="{23DD5664-25A4-4ACC-A16B-17EEF4B515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75491" y="6492873"/>
            <a:ext cx="2743200" cy="365125"/>
          </a:xfrm>
        </p:spPr>
        <p:txBody>
          <a:bodyPr/>
          <a:lstStyle/>
          <a:p>
            <a:fld id="{8CAE22D6-8BF3-4B0D-B52C-FAAB7848070A}" type="slidenum">
              <a:rPr lang="fr-FR" sz="2000" b="1" smtClean="0">
                <a:solidFill>
                  <a:srgbClr val="FF0000"/>
                </a:solidFill>
              </a:rPr>
              <a:t>8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5754" y="425111"/>
            <a:ext cx="10680491" cy="600777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996741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16000">
        <p14:warp dir="in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>
            <a:extLst>
              <a:ext uri="{FF2B5EF4-FFF2-40B4-BE49-F238E27FC236}">
                <a16:creationId xmlns="" xmlns:a16="http://schemas.microsoft.com/office/drawing/2014/main" id="{C6BFF7D4-87E0-42AF-BB56-A16711B6B6F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73309" y="6485378"/>
            <a:ext cx="2743200" cy="365125"/>
          </a:xfrm>
        </p:spPr>
        <p:txBody>
          <a:bodyPr/>
          <a:lstStyle/>
          <a:p>
            <a:fld id="{9CA145C0-BC1B-4B43-9007-76C6120A90C8}" type="datetime1">
              <a:rPr lang="fr-FR" sz="2000" b="1" smtClean="0">
                <a:solidFill>
                  <a:srgbClr val="FF0000"/>
                </a:solidFill>
              </a:rPr>
              <a:t>31/08/2021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="" xmlns:a16="http://schemas.microsoft.com/office/drawing/2014/main" id="{FC300A89-9B19-4360-9736-889C25E088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>
                <a:solidFill>
                  <a:schemeClr val="bg1"/>
                </a:solidFill>
              </a:rPr>
              <a:t>PPS   Lande   2021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="" xmlns:a16="http://schemas.microsoft.com/office/drawing/2014/main" id="{23DD5664-25A4-4ACC-A16B-17EEF4B515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75491" y="6492873"/>
            <a:ext cx="2743200" cy="365125"/>
          </a:xfrm>
        </p:spPr>
        <p:txBody>
          <a:bodyPr/>
          <a:lstStyle/>
          <a:p>
            <a:fld id="{8CAE22D6-8BF3-4B0D-B52C-FAAB7848070A}" type="slidenum">
              <a:rPr lang="fr-FR" sz="2000" b="1" smtClean="0">
                <a:solidFill>
                  <a:srgbClr val="FF0000"/>
                </a:solidFill>
              </a:rPr>
              <a:t>9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15440" y="362597"/>
            <a:ext cx="9083040" cy="605157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15942250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16000">
        <p14:warp dir="in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>
            <a:extLst>
              <a:ext uri="{FF2B5EF4-FFF2-40B4-BE49-F238E27FC236}">
                <a16:creationId xmlns="" xmlns:a16="http://schemas.microsoft.com/office/drawing/2014/main" id="{C6BFF7D4-87E0-42AF-BB56-A16711B6B6F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73309" y="6485378"/>
            <a:ext cx="2743200" cy="365125"/>
          </a:xfrm>
        </p:spPr>
        <p:txBody>
          <a:bodyPr/>
          <a:lstStyle/>
          <a:p>
            <a:fld id="{9CA145C0-BC1B-4B43-9007-76C6120A90C8}" type="datetime1">
              <a:rPr lang="fr-FR" sz="2000" b="1" smtClean="0">
                <a:solidFill>
                  <a:srgbClr val="FF0000"/>
                </a:solidFill>
              </a:rPr>
              <a:t>31/08/2021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="" xmlns:a16="http://schemas.microsoft.com/office/drawing/2014/main" id="{FC300A89-9B19-4360-9736-889C25E088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>
                <a:solidFill>
                  <a:schemeClr val="bg1"/>
                </a:solidFill>
              </a:rPr>
              <a:t>PPS   Lande   2021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="" xmlns:a16="http://schemas.microsoft.com/office/drawing/2014/main" id="{23DD5664-25A4-4ACC-A16B-17EEF4B515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75491" y="6492873"/>
            <a:ext cx="2743200" cy="365125"/>
          </a:xfrm>
        </p:spPr>
        <p:txBody>
          <a:bodyPr/>
          <a:lstStyle/>
          <a:p>
            <a:fld id="{8CAE22D6-8BF3-4B0D-B52C-FAAB7848070A}" type="slidenum">
              <a:rPr lang="fr-FR" sz="2000" b="1" smtClean="0">
                <a:solidFill>
                  <a:srgbClr val="FF0000"/>
                </a:solidFill>
              </a:rPr>
              <a:t>10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ZoneTexte 6">
            <a:extLst>
              <a:ext uri="{FF2B5EF4-FFF2-40B4-BE49-F238E27FC236}">
                <a16:creationId xmlns="" xmlns:a16="http://schemas.microsoft.com/office/drawing/2014/main" id="{A228DFEA-2E5C-47C3-837D-884E3E253E53}"/>
              </a:ext>
            </a:extLst>
          </p:cNvPr>
          <p:cNvSpPr txBox="1"/>
          <p:nvPr/>
        </p:nvSpPr>
        <p:spPr>
          <a:xfrm>
            <a:off x="4875671" y="0"/>
            <a:ext cx="2440657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A Fontaine du village</a:t>
            </a:r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4960" y="440436"/>
            <a:ext cx="9022080" cy="597712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6368210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16000">
        <p14:warp dir="in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>
            <a:extLst>
              <a:ext uri="{FF2B5EF4-FFF2-40B4-BE49-F238E27FC236}">
                <a16:creationId xmlns="" xmlns:a16="http://schemas.microsoft.com/office/drawing/2014/main" id="{C6BFF7D4-87E0-42AF-BB56-A16711B6B6F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73309" y="6485378"/>
            <a:ext cx="2743200" cy="365125"/>
          </a:xfrm>
        </p:spPr>
        <p:txBody>
          <a:bodyPr/>
          <a:lstStyle/>
          <a:p>
            <a:fld id="{9CA145C0-BC1B-4B43-9007-76C6120A90C8}" type="datetime1">
              <a:rPr lang="fr-FR" sz="2000" b="1" smtClean="0">
                <a:solidFill>
                  <a:srgbClr val="FF0000"/>
                </a:solidFill>
              </a:rPr>
              <a:t>31/08/2021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="" xmlns:a16="http://schemas.microsoft.com/office/drawing/2014/main" id="{FC300A89-9B19-4360-9736-889C25E088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>
                <a:solidFill>
                  <a:schemeClr val="bg1"/>
                </a:solidFill>
              </a:rPr>
              <a:t>PPS   Lande   2021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="" xmlns:a16="http://schemas.microsoft.com/office/drawing/2014/main" id="{23DD5664-25A4-4ACC-A16B-17EEF4B515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75491" y="6492873"/>
            <a:ext cx="2743200" cy="365125"/>
          </a:xfrm>
        </p:spPr>
        <p:txBody>
          <a:bodyPr/>
          <a:lstStyle/>
          <a:p>
            <a:fld id="{8CAE22D6-8BF3-4B0D-B52C-FAAB7848070A}" type="slidenum">
              <a:rPr lang="fr-FR" sz="2000" b="1" smtClean="0">
                <a:solidFill>
                  <a:srgbClr val="FF0000"/>
                </a:solidFill>
              </a:rPr>
              <a:t>11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00200" y="382384"/>
            <a:ext cx="9067800" cy="604245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1909343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16000">
        <p14:warp dir="in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>
            <a:extLst>
              <a:ext uri="{FF2B5EF4-FFF2-40B4-BE49-F238E27FC236}">
                <a16:creationId xmlns="" xmlns:a16="http://schemas.microsoft.com/office/drawing/2014/main" id="{C6BFF7D4-87E0-42AF-BB56-A16711B6B6F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73309" y="6485378"/>
            <a:ext cx="2743200" cy="365125"/>
          </a:xfrm>
        </p:spPr>
        <p:txBody>
          <a:bodyPr/>
          <a:lstStyle/>
          <a:p>
            <a:fld id="{9CA145C0-BC1B-4B43-9007-76C6120A90C8}" type="datetime1">
              <a:rPr lang="fr-FR" sz="2000" b="1" smtClean="0">
                <a:solidFill>
                  <a:srgbClr val="FF0000"/>
                </a:solidFill>
              </a:rPr>
              <a:t>31/08/2021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="" xmlns:a16="http://schemas.microsoft.com/office/drawing/2014/main" id="{FC300A89-9B19-4360-9736-889C25E088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>
                <a:solidFill>
                  <a:schemeClr val="bg1"/>
                </a:solidFill>
              </a:rPr>
              <a:t>PPS   Lande   2021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="" xmlns:a16="http://schemas.microsoft.com/office/drawing/2014/main" id="{23DD5664-25A4-4ACC-A16B-17EEF4B515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75491" y="6492873"/>
            <a:ext cx="2743200" cy="365125"/>
          </a:xfrm>
        </p:spPr>
        <p:txBody>
          <a:bodyPr/>
          <a:lstStyle/>
          <a:p>
            <a:fld id="{8CAE22D6-8BF3-4B0D-B52C-FAAB7848070A}" type="slidenum">
              <a:rPr lang="fr-FR" sz="2000" b="1" smtClean="0">
                <a:solidFill>
                  <a:srgbClr val="FF0000"/>
                </a:solidFill>
              </a:rPr>
              <a:t>12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>
            <a:extLst>
              <a:ext uri="{FF2B5EF4-FFF2-40B4-BE49-F238E27FC236}">
                <a16:creationId xmlns="" xmlns:a16="http://schemas.microsoft.com/office/drawing/2014/main" id="{E7F09CFC-DA35-4E31-AEB1-7CF2782C113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53094" y="379985"/>
            <a:ext cx="9285811" cy="6098029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9" name="ZoneTexte 8">
            <a:extLst>
              <a:ext uri="{FF2B5EF4-FFF2-40B4-BE49-F238E27FC236}">
                <a16:creationId xmlns="" xmlns:a16="http://schemas.microsoft.com/office/drawing/2014/main" id="{D4413C9C-63AE-43E4-ADFF-94C95938A57B}"/>
              </a:ext>
            </a:extLst>
          </p:cNvPr>
          <p:cNvSpPr txBox="1"/>
          <p:nvPr/>
        </p:nvSpPr>
        <p:spPr>
          <a:xfrm>
            <a:off x="4091065" y="5396460"/>
            <a:ext cx="4062335" cy="831122"/>
          </a:xfrm>
          <a:prstGeom prst="rect">
            <a:avLst/>
          </a:prstGeom>
          <a:noFill/>
        </p:spPr>
        <p:txBody>
          <a:bodyPr wrap="square">
            <a:prstTxWarp prst="textArchDown">
              <a:avLst/>
            </a:prstTxWarp>
            <a:spAutoFit/>
          </a:bodyPr>
          <a:lstStyle/>
          <a:p>
            <a:r>
              <a:rPr lang="fr-FR" sz="5400" b="1" dirty="0">
                <a:solidFill>
                  <a:schemeClr val="bg1"/>
                </a:solidFill>
              </a:rPr>
              <a:t>    A Saignon</a:t>
            </a:r>
          </a:p>
        </p:txBody>
      </p:sp>
    </p:spTree>
    <p:extLst>
      <p:ext uri="{BB962C8B-B14F-4D97-AF65-F5344CB8AC3E}">
        <p14:creationId xmlns:p14="http://schemas.microsoft.com/office/powerpoint/2010/main" val="886230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16000">
        <p14:warp dir="in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940</TotalTime>
  <Words>89</Words>
  <Application>Microsoft Office PowerPoint</Application>
  <PresentationFormat>Grand écran</PresentationFormat>
  <Paragraphs>42</Paragraphs>
  <Slides>12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2021-08-30T17:35:48Z</dcterms:created>
  <dcterms:modified xsi:type="dcterms:W3CDTF">2021-08-31T13:21:21Z</dcterms:modified>
  <cp:contentStatus/>
</cp:coreProperties>
</file>