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7" r:id="rId4"/>
    <p:sldId id="268" r:id="rId5"/>
    <p:sldId id="269" r:id="rId6"/>
    <p:sldId id="270" r:id="rId7"/>
    <p:sldId id="271" r:id="rId8"/>
    <p:sldId id="272" r:id="rId9"/>
    <p:sldId id="275" r:id="rId10"/>
    <p:sldId id="273" r:id="rId11"/>
    <p:sldId id="274" r:id="rId12"/>
    <p:sldId id="259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kJunPkB83WEDHQmpDNA0g==" hashData="7ZnKmFooae05SUQ2RUPqVE3D03hgv4xygdRJNMUFADrd8A9nOTd3Eift6/TylrWAgS/BpGVPDoAynspG5ZmRu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84" y="1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C7989C-865F-4A5B-A199-9CADE19380A1}" type="datetimeFigureOut">
              <a:rPr lang="fr-FR" smtClean="0"/>
              <a:t>31/08/2021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832FA-5601-422A-879A-65C1CD8C5C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1486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3832FA-5601-422A-879A-65C1CD8C5C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450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0F342DEE-9405-4DA7-AA5A-251A8A5CCB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="" xmlns:a16="http://schemas.microsoft.com/office/drawing/2014/main" id="{232CE73D-7C62-47B4-9298-D259AEC330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04270D23-6F43-42F2-9BC2-B926A5CDB3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66256-8CF7-4193-97E2-A17A5E31F540}" type="datetime1">
              <a:rPr lang="fr-FR" smtClean="0"/>
              <a:t>31/08/2021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393AE6E2-A1C1-47D8-8DCB-9D8A667EE5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8F682C21-3A8F-4539-A315-10F464DD0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3288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A64C15F6-0ED5-45F4-A07D-8ED202A90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A510D165-CE9A-457A-965F-DA0BD1352D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520C9984-6F35-41B3-ABD9-1657D78FE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D9B5-A38F-4050-B1AD-0CDBB197057B}" type="datetime1">
              <a:rPr lang="fr-FR" smtClean="0"/>
              <a:t>31/08/2021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BD396AE1-0C7C-4862-9D2A-BF09E30E2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374349B9-EE21-4529-887E-5B9B870A8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6694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AE86B1BA-0A6F-4AEE-B054-413100D01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93ACCCAA-1B85-41EA-BB8D-85DCDC45A2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192BD8B6-5172-41C9-BB39-F80E516A1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29880-0131-439E-A8ED-4D79CBEE7986}" type="datetime1">
              <a:rPr lang="fr-FR" smtClean="0"/>
              <a:t>31/08/2021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857B4E88-93D8-4D6D-A381-2EF71B6F82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95D4C141-D7A7-4AB1-874C-B6713F9FA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870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D31ED903-C9C0-4952-BA2B-332B3208E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00F5FE48-50D4-4E8D-A310-986457B599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="" xmlns:a16="http://schemas.microsoft.com/office/drawing/2014/main" id="{632EBCB8-52BB-4EC8-B1D7-EACFBDD382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7EF74368-CED6-4247-A1D4-8D36EE7D6A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95048-CB6A-4627-96CB-C57200BC5BC1}" type="datetime1">
              <a:rPr lang="fr-FR" smtClean="0"/>
              <a:t>31/08/2021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23F3CBA5-C75D-4FB8-AC75-E843051A7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B25CE69B-70BA-4F6D-A3D9-64191833C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9335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84FBC86C-4F71-411F-8BD5-74F2310EE0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474C59F7-8B3F-4AAA-80E9-5CC39981D6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="" xmlns:a16="http://schemas.microsoft.com/office/drawing/2014/main" id="{2AA7767E-9E9B-4B7C-8751-336C1C7A22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="" xmlns:a16="http://schemas.microsoft.com/office/drawing/2014/main" id="{9F2ADCF6-57F3-4D36-83FF-35C1C1952C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="" xmlns:a16="http://schemas.microsoft.com/office/drawing/2014/main" id="{0FA8F5C4-6BF1-493D-8368-3B9D89B07A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="" xmlns:a16="http://schemas.microsoft.com/office/drawing/2014/main" id="{334F2C39-6ACC-463A-87E0-AA7A931C09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B6AAA-7055-48F6-BA41-DD4A3951C26A}" type="datetime1">
              <a:rPr lang="fr-FR" smtClean="0"/>
              <a:t>31/08/2021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="" xmlns:a16="http://schemas.microsoft.com/office/drawing/2014/main" id="{8359CF54-85DA-4534-93E8-54AEE0BB3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="" xmlns:a16="http://schemas.microsoft.com/office/drawing/2014/main" id="{96128A0C-354A-4B17-B41E-BA7D4FC91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7878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6F58EFAE-BF79-4D6C-8208-B0EDDEDCD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="" xmlns:a16="http://schemas.microsoft.com/office/drawing/2014/main" id="{1D642A49-F6CE-42C1-85B0-0FE6BAAB6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82D46-DE71-467E-B89A-D6D768CF9476}" type="datetime1">
              <a:rPr lang="fr-FR" smtClean="0"/>
              <a:t>31/08/2021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="" xmlns:a16="http://schemas.microsoft.com/office/drawing/2014/main" id="{90BB876C-58DE-4630-93FE-DE82917A4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="" xmlns:a16="http://schemas.microsoft.com/office/drawing/2014/main" id="{BD849112-E601-4B17-B7C0-97BD22A0D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7665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="" xmlns:a16="http://schemas.microsoft.com/office/drawing/2014/main" id="{D105BDDC-AF3F-4864-A6E1-B36969AAC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ED6F7-556F-487D-A6EB-4B657553FB8E}" type="datetime1">
              <a:rPr lang="fr-FR" smtClean="0"/>
              <a:t>31/08/2021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="" xmlns:a16="http://schemas.microsoft.com/office/drawing/2014/main" id="{CD48E227-EF7B-482D-A2DC-B259BD3AD3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="" xmlns:a16="http://schemas.microsoft.com/office/drawing/2014/main" id="{E13E857B-5C4C-4494-9402-8F0E17931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3203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D645178C-5E52-4360-A2F4-B5FC273074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E28D5027-55A5-4256-8D37-0FC99454AC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="" xmlns:a16="http://schemas.microsoft.com/office/drawing/2014/main" id="{725E8A79-04ED-4C0F-85C2-48E16D5B0D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92BB732A-1243-470F-A712-D84376E0C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DED-397A-4FB0-A3BD-3F28598E97A1}" type="datetime1">
              <a:rPr lang="fr-FR" smtClean="0"/>
              <a:t>31/08/2021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AC168E10-F38C-4504-B143-10D43C578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D2994F4D-47EA-4624-B28E-0D2A682C2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123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35B88373-D072-4C00-9F62-AC5C2D6E0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="" xmlns:a16="http://schemas.microsoft.com/office/drawing/2014/main" id="{62018FF5-8896-4D3A-A621-0856B8250A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="" xmlns:a16="http://schemas.microsoft.com/office/drawing/2014/main" id="{F9F8E09D-9553-4A72-9905-48505E6BDC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4C72A27D-3D3B-482D-8B72-1FD59AF0A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68B94-982C-4FE7-95DD-AA66F450A7C7}" type="datetime1">
              <a:rPr lang="fr-FR" smtClean="0"/>
              <a:t>31/08/2021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C5B179DA-8993-4004-A5FF-0EB0CE46A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644237A1-9F2B-4988-BCD7-3322DB2FF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0422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9FE9BDDC-936A-42AA-A85D-6A1C4A95E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="" xmlns:a16="http://schemas.microsoft.com/office/drawing/2014/main" id="{CBF3A49C-D698-48C3-8389-D7131F9895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71EF6C8F-99FB-45A1-B025-25A08CCE5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74E32-A486-4F33-B047-9471F3EEE5A9}" type="datetime1">
              <a:rPr lang="fr-FR" smtClean="0"/>
              <a:t>31/08/2021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F93B3EB9-67AE-46FF-B85C-067064589D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0C7916D5-875F-420B-A7E6-CED7332B4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7084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="" xmlns:a16="http://schemas.microsoft.com/office/drawing/2014/main" id="{70CFEE24-8BD7-4582-BD5E-E0396E5D74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="" xmlns:a16="http://schemas.microsoft.com/office/drawing/2014/main" id="{68C0961E-A361-456F-9721-C29E8368CE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BBA83F8A-1A35-4599-8BCA-C54BFF86A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46D4DF-EA1C-4869-99D0-E2F1278AF222}" type="datetime1">
              <a:rPr lang="fr-FR" smtClean="0"/>
              <a:t>31/08/2021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0A5CB4FA-80D3-46B1-BB6C-691D70715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FFD4E222-4327-49B2-B3F4-4539FDAF3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084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75000"/>
              </a:schemeClr>
            </a:gs>
            <a:gs pos="85000">
              <a:schemeClr val="accent1">
                <a:lumMod val="45000"/>
                <a:lumOff val="55000"/>
              </a:schemeClr>
            </a:gs>
            <a:gs pos="79000">
              <a:srgbClr val="7030A0"/>
            </a:gs>
            <a:gs pos="100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="" xmlns:a16="http://schemas.microsoft.com/office/drawing/2014/main" id="{69844B7E-8F22-4EED-B472-D36BADB40F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14D0A609-180F-4F68-AED9-9EE05D38C9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13EE1B4E-CF0F-41CA-884D-DC06EAD779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1BB7A9-12D9-466B-803C-8E9CE44C6455}" type="datetime1">
              <a:rPr lang="fr-FR" smtClean="0"/>
              <a:t>31/08/2021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F7C460CD-A6DA-4B5B-9A73-D4E9442EA6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F3AAC09C-5CBE-4CD8-AF08-79CB850F28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860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="" xmlns:a16="http://schemas.microsoft.com/office/drawing/2014/main" id="{E7F09CFC-DA35-4E31-AEB1-7CF2782C113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79326" y="379985"/>
            <a:ext cx="9285811" cy="609802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ZoneTexte 8">
            <a:extLst>
              <a:ext uri="{FF2B5EF4-FFF2-40B4-BE49-F238E27FC236}">
                <a16:creationId xmlns="" xmlns:a16="http://schemas.microsoft.com/office/drawing/2014/main" id="{D4413C9C-63AE-43E4-ADFF-94C95938A57B}"/>
              </a:ext>
            </a:extLst>
          </p:cNvPr>
          <p:cNvSpPr txBox="1"/>
          <p:nvPr/>
        </p:nvSpPr>
        <p:spPr>
          <a:xfrm>
            <a:off x="4091065" y="5396460"/>
            <a:ext cx="4062335" cy="831122"/>
          </a:xfrm>
          <a:prstGeom prst="rect">
            <a:avLst/>
          </a:prstGeom>
          <a:noFill/>
        </p:spPr>
        <p:txBody>
          <a:bodyPr wrap="square">
            <a:prstTxWarp prst="textArchDown">
              <a:avLst/>
            </a:prstTxWarp>
            <a:spAutoFit/>
          </a:bodyPr>
          <a:lstStyle/>
          <a:p>
            <a:r>
              <a:rPr lang="fr-FR" sz="5400" b="1" dirty="0">
                <a:solidFill>
                  <a:schemeClr val="bg1"/>
                </a:solidFill>
              </a:rPr>
              <a:t>    A Saignon</a:t>
            </a:r>
          </a:p>
        </p:txBody>
      </p:sp>
      <p:sp>
        <p:nvSpPr>
          <p:cNvPr id="2" name="Rectangle 1"/>
          <p:cNvSpPr/>
          <p:nvPr/>
        </p:nvSpPr>
        <p:spPr>
          <a:xfrm>
            <a:off x="5471469" y="4862967"/>
            <a:ext cx="12490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N°2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7782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  <p:sndAc>
          <p:stSnd loop="1">
            <p:snd r:embed="rId2" name="La chanson des cigales-.wav"/>
          </p:stSnd>
        </p:sndAc>
      </p:transition>
    </mc:Choice>
    <mc:Fallback>
      <p:transition spd="slow" advTm="16000">
        <p:fade/>
        <p:sndAc>
          <p:stSnd loop="1">
            <p:snd r:embed="rId2" name="La chanson des cigales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2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="" xmlns:a16="http://schemas.microsoft.com/office/drawing/2014/main" id="{3AE60224-AE5C-4D15-B903-5AF2E5EABA97}"/>
              </a:ext>
            </a:extLst>
          </p:cNvPr>
          <p:cNvSpPr txBox="1"/>
          <p:nvPr/>
        </p:nvSpPr>
        <p:spPr>
          <a:xfrm>
            <a:off x="2154212" y="1536174"/>
            <a:ext cx="7883576" cy="3785652"/>
          </a:xfrm>
          <a:prstGeom prst="rect">
            <a:avLst/>
          </a:prstGeom>
          <a:noFill/>
          <a:ln w="76200">
            <a:solidFill>
              <a:srgbClr val="00206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</a:rPr>
              <a:t>Saignon est une commune française située dans le département de Vaucluse, en région Provence-Alpes-Côte d'Azur. </a:t>
            </a:r>
          </a:p>
        </p:txBody>
      </p:sp>
    </p:spTree>
    <p:extLst>
      <p:ext uri="{BB962C8B-B14F-4D97-AF65-F5344CB8AC3E}">
        <p14:creationId xmlns:p14="http://schemas.microsoft.com/office/powerpoint/2010/main" val="1291647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3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="" xmlns:a16="http://schemas.microsoft.com/office/drawing/2014/main" id="{56E9A659-5ADE-4D0E-B5A0-CC08E39C8D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75399" y="472305"/>
            <a:ext cx="8441202" cy="601307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="" xmlns:a16="http://schemas.microsoft.com/office/drawing/2014/main" id="{D95252AD-B2C9-439B-990F-379582C8ECB6}"/>
              </a:ext>
            </a:extLst>
          </p:cNvPr>
          <p:cNvSpPr txBox="1"/>
          <p:nvPr/>
        </p:nvSpPr>
        <p:spPr>
          <a:xfrm>
            <a:off x="4621343" y="20525"/>
            <a:ext cx="29493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Champ de lavande à Saignon</a:t>
            </a:r>
          </a:p>
        </p:txBody>
      </p:sp>
    </p:spTree>
    <p:extLst>
      <p:ext uri="{BB962C8B-B14F-4D97-AF65-F5344CB8AC3E}">
        <p14:creationId xmlns:p14="http://schemas.microsoft.com/office/powerpoint/2010/main" val="1853647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4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="" xmlns:a16="http://schemas.microsoft.com/office/drawing/2014/main" id="{D1A18747-FAEE-4E80-A179-4745F87478C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70912" y="542007"/>
            <a:ext cx="7650176" cy="577398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="" xmlns:a16="http://schemas.microsoft.com/office/drawing/2014/main" id="{2E1E780A-1ED6-4F48-B74B-FE3E571BF35E}"/>
              </a:ext>
            </a:extLst>
          </p:cNvPr>
          <p:cNvSpPr txBox="1"/>
          <p:nvPr/>
        </p:nvSpPr>
        <p:spPr>
          <a:xfrm>
            <a:off x="3869681" y="0"/>
            <a:ext cx="445263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Maison en hauteur ayant conservé sa poulie</a:t>
            </a:r>
          </a:p>
        </p:txBody>
      </p:sp>
    </p:spTree>
    <p:extLst>
      <p:ext uri="{BB962C8B-B14F-4D97-AF65-F5344CB8AC3E}">
        <p14:creationId xmlns:p14="http://schemas.microsoft.com/office/powerpoint/2010/main" val="3451673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5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="" xmlns:a16="http://schemas.microsoft.com/office/drawing/2014/main" id="{0BDF4C76-0889-444F-A807-97DEA30A51E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84552" y="575976"/>
            <a:ext cx="4573385" cy="576849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="" xmlns:a16="http://schemas.microsoft.com/office/drawing/2014/main" id="{7E805758-02F8-4282-A4A1-F47DBADDC748}"/>
              </a:ext>
            </a:extLst>
          </p:cNvPr>
          <p:cNvSpPr txBox="1"/>
          <p:nvPr/>
        </p:nvSpPr>
        <p:spPr>
          <a:xfrm>
            <a:off x="3416509" y="-6744"/>
            <a:ext cx="543965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Remise à outils creusée dans le rocher de Saignon.</a:t>
            </a:r>
          </a:p>
        </p:txBody>
      </p:sp>
    </p:spTree>
    <p:extLst>
      <p:ext uri="{BB962C8B-B14F-4D97-AF65-F5344CB8AC3E}">
        <p14:creationId xmlns:p14="http://schemas.microsoft.com/office/powerpoint/2010/main" val="3245308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6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="" xmlns:a16="http://schemas.microsoft.com/office/drawing/2014/main" id="{FC69880F-BF79-4238-976D-7A2F24CC2A3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76186" y="677630"/>
            <a:ext cx="7837588" cy="580774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="" xmlns:a16="http://schemas.microsoft.com/office/drawing/2014/main" id="{0CF8A2B8-D843-420C-8330-3657E1030D06}"/>
              </a:ext>
            </a:extLst>
          </p:cNvPr>
          <p:cNvSpPr txBox="1"/>
          <p:nvPr/>
        </p:nvSpPr>
        <p:spPr>
          <a:xfrm>
            <a:off x="4547936" y="34197"/>
            <a:ext cx="309612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Place du village de Saignon.</a:t>
            </a:r>
          </a:p>
        </p:txBody>
      </p:sp>
    </p:spTree>
    <p:extLst>
      <p:ext uri="{BB962C8B-B14F-4D97-AF65-F5344CB8AC3E}">
        <p14:creationId xmlns:p14="http://schemas.microsoft.com/office/powerpoint/2010/main" val="3004500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7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="" xmlns:a16="http://schemas.microsoft.com/office/drawing/2014/main" id="{3278F1DA-4A8B-4C60-B9E6-D99089540EA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61342" y="596109"/>
            <a:ext cx="7869315" cy="584295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="" xmlns:a16="http://schemas.microsoft.com/office/drawing/2014/main" id="{51E44F00-198D-4ECF-BA44-6986A5A0F15F}"/>
              </a:ext>
            </a:extLst>
          </p:cNvPr>
          <p:cNvSpPr txBox="1"/>
          <p:nvPr/>
        </p:nvSpPr>
        <p:spPr>
          <a:xfrm>
            <a:off x="5105400" y="15203"/>
            <a:ext cx="21295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Notre-Dame de Pitié</a:t>
            </a:r>
          </a:p>
        </p:txBody>
      </p:sp>
    </p:spTree>
    <p:extLst>
      <p:ext uri="{BB962C8B-B14F-4D97-AF65-F5344CB8AC3E}">
        <p14:creationId xmlns:p14="http://schemas.microsoft.com/office/powerpoint/2010/main" val="4232116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8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="" xmlns:a16="http://schemas.microsoft.com/office/drawing/2014/main" id="{42F526A8-8EE8-4390-A7D3-5D9400F3792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03375" y="518448"/>
            <a:ext cx="8385248" cy="59744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="" xmlns:a16="http://schemas.microsoft.com/office/drawing/2014/main" id="{A228DFEA-2E5C-47C3-837D-884E3E253E53}"/>
              </a:ext>
            </a:extLst>
          </p:cNvPr>
          <p:cNvSpPr txBox="1"/>
          <p:nvPr/>
        </p:nvSpPr>
        <p:spPr>
          <a:xfrm>
            <a:off x="4965031" y="6432"/>
            <a:ext cx="22619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Abbaye Saint-Eusèbe</a:t>
            </a:r>
          </a:p>
        </p:txBody>
      </p:sp>
    </p:spTree>
    <p:extLst>
      <p:ext uri="{BB962C8B-B14F-4D97-AF65-F5344CB8AC3E}">
        <p14:creationId xmlns:p14="http://schemas.microsoft.com/office/powerpoint/2010/main" val="2996741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9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="" xmlns:a16="http://schemas.microsoft.com/office/drawing/2014/main" id="{A228DFEA-2E5C-47C3-837D-884E3E253E53}"/>
              </a:ext>
            </a:extLst>
          </p:cNvPr>
          <p:cNvSpPr txBox="1"/>
          <p:nvPr/>
        </p:nvSpPr>
        <p:spPr>
          <a:xfrm>
            <a:off x="4875671" y="0"/>
            <a:ext cx="244065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A Fontaine du village</a:t>
            </a:r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4133" y="533031"/>
            <a:ext cx="8715901" cy="580003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636821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10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="" xmlns:a16="http://schemas.microsoft.com/office/drawing/2014/main" id="{6AB9E5A2-4058-44B2-9F20-738D4EE839F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5"/>
          <a:stretch/>
        </p:blipFill>
        <p:spPr>
          <a:xfrm>
            <a:off x="1439096" y="465221"/>
            <a:ext cx="9313808" cy="604994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="" xmlns:a16="http://schemas.microsoft.com/office/drawing/2014/main" id="{4BAC02D2-FE31-42A2-846B-7ABBCDF21008}"/>
              </a:ext>
            </a:extLst>
          </p:cNvPr>
          <p:cNvSpPr txBox="1"/>
          <p:nvPr/>
        </p:nvSpPr>
        <p:spPr>
          <a:xfrm>
            <a:off x="5105400" y="-26493"/>
            <a:ext cx="19370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Courtine illuminée</a:t>
            </a:r>
          </a:p>
        </p:txBody>
      </p:sp>
    </p:spTree>
    <p:extLst>
      <p:ext uri="{BB962C8B-B14F-4D97-AF65-F5344CB8AC3E}">
        <p14:creationId xmlns:p14="http://schemas.microsoft.com/office/powerpoint/2010/main" val="1594225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11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="" xmlns:a16="http://schemas.microsoft.com/office/drawing/2014/main" id="{695D8818-0483-4990-8941-2D666E2C33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8505" y="690728"/>
            <a:ext cx="11794989" cy="547654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="" xmlns:a16="http://schemas.microsoft.com/office/drawing/2014/main" id="{01051FD6-F807-44C5-959B-DB5E4E116CBB}"/>
              </a:ext>
            </a:extLst>
          </p:cNvPr>
          <p:cNvSpPr txBox="1"/>
          <p:nvPr/>
        </p:nvSpPr>
        <p:spPr>
          <a:xfrm>
            <a:off x="2526631" y="158595"/>
            <a:ext cx="71387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Le rocher où se trouvaient les châteaux de </a:t>
            </a:r>
            <a:r>
              <a:rPr lang="fr-FR" b="1" dirty="0" err="1">
                <a:solidFill>
                  <a:schemeClr val="bg1"/>
                </a:solidFill>
              </a:rPr>
              <a:t>Crugières</a:t>
            </a:r>
            <a:r>
              <a:rPr lang="fr-FR" b="1" dirty="0">
                <a:solidFill>
                  <a:schemeClr val="bg1"/>
                </a:solidFill>
              </a:rPr>
              <a:t>, </a:t>
            </a:r>
            <a:r>
              <a:rPr lang="fr-FR" b="1" dirty="0" err="1">
                <a:solidFill>
                  <a:schemeClr val="bg1"/>
                </a:solidFill>
              </a:rPr>
              <a:t>Méjeau</a:t>
            </a:r>
            <a:r>
              <a:rPr lang="fr-FR" b="1" dirty="0">
                <a:solidFill>
                  <a:schemeClr val="bg1"/>
                </a:solidFill>
              </a:rPr>
              <a:t> et la Roche</a:t>
            </a:r>
          </a:p>
        </p:txBody>
      </p:sp>
    </p:spTree>
    <p:extLst>
      <p:ext uri="{BB962C8B-B14F-4D97-AF65-F5344CB8AC3E}">
        <p14:creationId xmlns:p14="http://schemas.microsoft.com/office/powerpoint/2010/main" val="190934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12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="" xmlns:a16="http://schemas.microsoft.com/office/drawing/2014/main" id="{E7F09CFC-DA35-4E31-AEB1-7CF2782C113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53094" y="379985"/>
            <a:ext cx="9285811" cy="609802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ZoneTexte 8">
            <a:extLst>
              <a:ext uri="{FF2B5EF4-FFF2-40B4-BE49-F238E27FC236}">
                <a16:creationId xmlns="" xmlns:a16="http://schemas.microsoft.com/office/drawing/2014/main" id="{D4413C9C-63AE-43E4-ADFF-94C95938A57B}"/>
              </a:ext>
            </a:extLst>
          </p:cNvPr>
          <p:cNvSpPr txBox="1"/>
          <p:nvPr/>
        </p:nvSpPr>
        <p:spPr>
          <a:xfrm>
            <a:off x="4091065" y="5396460"/>
            <a:ext cx="4062335" cy="831122"/>
          </a:xfrm>
          <a:prstGeom prst="rect">
            <a:avLst/>
          </a:prstGeom>
          <a:noFill/>
        </p:spPr>
        <p:txBody>
          <a:bodyPr wrap="square">
            <a:prstTxWarp prst="textArchDown">
              <a:avLst/>
            </a:prstTxWarp>
            <a:spAutoFit/>
          </a:bodyPr>
          <a:lstStyle/>
          <a:p>
            <a:r>
              <a:rPr lang="fr-FR" sz="5400" b="1" dirty="0">
                <a:solidFill>
                  <a:schemeClr val="bg1"/>
                </a:solidFill>
              </a:rPr>
              <a:t>    A Saignon</a:t>
            </a:r>
          </a:p>
        </p:txBody>
      </p:sp>
    </p:spTree>
    <p:extLst>
      <p:ext uri="{BB962C8B-B14F-4D97-AF65-F5344CB8AC3E}">
        <p14:creationId xmlns:p14="http://schemas.microsoft.com/office/powerpoint/2010/main" val="88623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898</TotalTime>
  <Words>138</Words>
  <Application>Microsoft Office PowerPoint</Application>
  <PresentationFormat>Grand écran</PresentationFormat>
  <Paragraphs>50</Paragraphs>
  <Slides>12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2021-08-30T17:35:48Z</dcterms:created>
  <dcterms:modified xsi:type="dcterms:W3CDTF">2021-08-31T12:18:15Z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