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8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7989C-865F-4A5B-A199-9CADE19380A1}" type="datetimeFigureOut">
              <a:rPr lang="fr-FR" smtClean="0"/>
              <a:t>31/08/2021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832FA-5601-422A-879A-65C1CD8C5C6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48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F342DEE-9405-4DA7-AA5A-251A8A5CCB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232CE73D-7C62-47B4-9298-D259AEC33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4270D23-6F43-42F2-9BC2-B926A5CDB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6256-8CF7-4193-97E2-A17A5E31F540}" type="datetime1">
              <a:rPr lang="fr-FR" smtClean="0"/>
              <a:t>31/08/2021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393AE6E2-A1C1-47D8-8DCB-9D8A667E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8F682C21-3A8F-4539-A315-10F464DD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28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FE9BDDC-936A-42AA-A85D-6A1C4A95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CBF3A49C-D698-48C3-8389-D7131F989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1EF6C8F-99FB-45A1-B025-25A08CCE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74E32-A486-4F33-B047-9471F3EEE5A9}" type="datetime1">
              <a:rPr lang="fr-FR" smtClean="0"/>
              <a:t>31/08/2021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93B3EB9-67AE-46FF-B85C-06706458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C7916D5-875F-420B-A7E6-CED7332B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708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70CFEE24-8BD7-4582-BD5E-E0396E5D7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68C0961E-A361-456F-9721-C29E8368C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BA83F8A-1A35-4599-8BCA-C54BFF86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D4DF-EA1C-4869-99D0-E2F1278AF222}" type="datetime1">
              <a:rPr lang="fr-FR" smtClean="0"/>
              <a:t>31/08/2021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A5CB4FA-80D3-46B1-BB6C-691D7071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FD4E222-4327-49B2-B3F4-4539FDAF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4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64C15F6-0ED5-45F4-A07D-8ED202A90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A510D165-CE9A-457A-965F-DA0BD1352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20C9984-6F35-41B3-ABD9-1657D78F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2D9B5-A38F-4050-B1AD-0CDBB197057B}" type="datetime1">
              <a:rPr lang="fr-FR" smtClean="0"/>
              <a:t>31/08/2021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BD396AE1-0C7C-4862-9D2A-BF09E30E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374349B9-EE21-4529-887E-5B9B870A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669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E86B1BA-0A6F-4AEE-B054-413100D0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93ACCCAA-1B85-41EA-BB8D-85DCDC45A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92BD8B6-5172-41C9-BB39-F80E516A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9880-0131-439E-A8ED-4D79CBEE7986}" type="datetime1">
              <a:rPr lang="fr-FR" smtClean="0"/>
              <a:t>31/08/2021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857B4E88-93D8-4D6D-A381-2EF71B6F8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5D4C141-D7A7-4AB1-874C-B6713F9F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387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31ED903-C9C0-4952-BA2B-332B3208E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00F5FE48-50D4-4E8D-A310-986457B59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632EBCB8-52BB-4EC8-B1D7-EACFBDD38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7EF74368-CED6-4247-A1D4-8D36EE7D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95048-CB6A-4627-96CB-C57200BC5BC1}" type="datetime1">
              <a:rPr lang="fr-FR" smtClean="0"/>
              <a:t>31/08/2021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23F3CBA5-C75D-4FB8-AC75-E843051A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25CE69B-70BA-4F6D-A3D9-64191833C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33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84FBC86C-4F71-411F-8BD5-74F2310E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74C59F7-8B3F-4AAA-80E9-5CC39981D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2AA7767E-9E9B-4B7C-8751-336C1C7A2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9F2ADCF6-57F3-4D36-83FF-35C1C1952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0FA8F5C4-6BF1-493D-8368-3B9D89B07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334F2C39-6ACC-463A-87E0-AA7A931C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6AAA-7055-48F6-BA41-DD4A3951C26A}" type="datetime1">
              <a:rPr lang="fr-FR" smtClean="0"/>
              <a:t>31/08/2021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8359CF54-85DA-4534-93E8-54AEE0BB3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96128A0C-354A-4B17-B41E-BA7D4FC9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87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F58EFAE-BF79-4D6C-8208-B0EDDEDCD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1D642A49-F6CE-42C1-85B0-0FE6BAAB6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2D46-DE71-467E-B89A-D6D768CF9476}" type="datetime1">
              <a:rPr lang="fr-FR" smtClean="0"/>
              <a:t>31/08/2021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90BB876C-58DE-4630-93FE-DE82917A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BD849112-E601-4B17-B7C0-97BD22A0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66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D105BDDC-AF3F-4864-A6E1-B36969AA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ED6F7-556F-487D-A6EB-4B657553FB8E}" type="datetime1">
              <a:rPr lang="fr-FR" smtClean="0"/>
              <a:t>31/08/2021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CD48E227-EF7B-482D-A2DC-B259BD3A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E13E857B-5C4C-4494-9402-8F0E17931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320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D645178C-5E52-4360-A2F4-B5FC2730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E28D5027-55A5-4256-8D37-0FC99454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725E8A79-04ED-4C0F-85C2-48E16D5B0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92BB732A-1243-470F-A712-D84376E0C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9FDED-397A-4FB0-A3BD-3F28598E97A1}" type="datetime1">
              <a:rPr lang="fr-FR" smtClean="0"/>
              <a:t>31/08/2021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AC168E10-F38C-4504-B143-10D43C57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D2994F4D-47EA-4624-B28E-0D2A682C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12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5B88373-D072-4C00-9F62-AC5C2D6E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62018FF5-8896-4D3A-A621-0856B8250A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F9F8E09D-9553-4A72-9905-48505E6BD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4C72A27D-3D3B-482D-8B72-1FD59AF0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8B94-982C-4FE7-95DD-AA66F450A7C7}" type="datetime1">
              <a:rPr lang="fr-FR" smtClean="0"/>
              <a:t>31/08/2021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C5B179DA-8993-4004-A5FF-0EB0CE46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PPS   Lande   2021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644237A1-9F2B-4988-BCD7-3322DB2FF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42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79000">
              <a:srgbClr val="7030A0"/>
            </a:gs>
            <a:gs pos="100000">
              <a:srgbClr val="C0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69844B7E-8F22-4EED-B472-D36BADB4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14D0A609-180F-4F68-AED9-9EE05D38C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3EE1B4E-CF0F-41CA-884D-DC06EAD77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BB7A9-12D9-466B-803C-8E9CE44C6455}" type="datetime1">
              <a:rPr lang="fr-FR" smtClean="0"/>
              <a:t>31/08/2021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7C460CD-A6DA-4B5B-9A73-D4E9442EA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3AAC09C-5CBE-4CD8-AF08-79CB850F2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E22D6-8BF3-4B0D-B52C-FAAB784807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86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E7F09CFC-DA35-4E31-AEB1-7CF2782C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094" y="379985"/>
            <a:ext cx="9285811" cy="60980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4413C9C-63AE-43E4-ADFF-94C95938A57B}"/>
              </a:ext>
            </a:extLst>
          </p:cNvPr>
          <p:cNvSpPr txBox="1"/>
          <p:nvPr/>
        </p:nvSpPr>
        <p:spPr>
          <a:xfrm>
            <a:off x="4091065" y="5396460"/>
            <a:ext cx="4062335" cy="831122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    A Saignon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1468" y="4919934"/>
            <a:ext cx="1249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N°1</a:t>
            </a:r>
            <a:endParaRPr lang="fr-FR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78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  <p:sndAc>
          <p:stSnd loop="1">
            <p:snd r:embed="rId2" name="La chanson des cigales-.wav"/>
          </p:stSnd>
        </p:sndAc>
      </p:transition>
    </mc:Choice>
    <mc:Fallback>
      <p:transition spd="slow" advTm="16000">
        <p:fade/>
        <p:sndAc>
          <p:stSnd loop="1">
            <p:snd r:embed="rId2" name="La chanson des cigales-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10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5D4A7ACA-918D-4C29-B183-1883AF38C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367" y="728752"/>
            <a:ext cx="7759266" cy="5756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26FFDD6-8AA7-497B-A2F2-A2A320CB07FF}"/>
              </a:ext>
            </a:extLst>
          </p:cNvPr>
          <p:cNvSpPr/>
          <p:nvPr/>
        </p:nvSpPr>
        <p:spPr>
          <a:xfrm>
            <a:off x="1704156" y="7497"/>
            <a:ext cx="87836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Borie à Saignon ( Vaucluse France ) Près d’un champs de lavande</a:t>
            </a:r>
            <a:endParaRPr lang="fr-FR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857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11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E7F09CFC-DA35-4E31-AEB1-7CF2782C1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094" y="379985"/>
            <a:ext cx="9285811" cy="60980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D4413C9C-63AE-43E4-ADFF-94C95938A57B}"/>
              </a:ext>
            </a:extLst>
          </p:cNvPr>
          <p:cNvSpPr txBox="1"/>
          <p:nvPr/>
        </p:nvSpPr>
        <p:spPr>
          <a:xfrm>
            <a:off x="4091065" y="5396460"/>
            <a:ext cx="4062335" cy="831122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    A Saignon</a:t>
            </a:r>
          </a:p>
        </p:txBody>
      </p:sp>
    </p:spTree>
    <p:extLst>
      <p:ext uri="{BB962C8B-B14F-4D97-AF65-F5344CB8AC3E}">
        <p14:creationId xmlns:p14="http://schemas.microsoft.com/office/powerpoint/2010/main" val="88623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2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3AE60224-AE5C-4D15-B903-5AF2E5EABA97}"/>
              </a:ext>
            </a:extLst>
          </p:cNvPr>
          <p:cNvSpPr txBox="1"/>
          <p:nvPr/>
        </p:nvSpPr>
        <p:spPr>
          <a:xfrm>
            <a:off x="2154212" y="1536174"/>
            <a:ext cx="7883576" cy="3785652"/>
          </a:xfrm>
          <a:prstGeom prst="rect">
            <a:avLst/>
          </a:prstGeom>
          <a:noFill/>
          <a:ln w="76200">
            <a:solidFill>
              <a:srgbClr val="00206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Saignon est une commune française située dans le département de Vaucluse, en région Provence-Alpes-Côte d'Azur. </a:t>
            </a:r>
          </a:p>
        </p:txBody>
      </p:sp>
    </p:spTree>
    <p:extLst>
      <p:ext uri="{BB962C8B-B14F-4D97-AF65-F5344CB8AC3E}">
        <p14:creationId xmlns:p14="http://schemas.microsoft.com/office/powerpoint/2010/main" val="129164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3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F9266A93-5CD2-4376-9C31-6967C3CC8F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67" y="741490"/>
            <a:ext cx="11480266" cy="5375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3D6F5AA7-5E34-42F5-98F3-54DA15118061}"/>
              </a:ext>
            </a:extLst>
          </p:cNvPr>
          <p:cNvSpPr txBox="1"/>
          <p:nvPr/>
        </p:nvSpPr>
        <p:spPr>
          <a:xfrm>
            <a:off x="4950502" y="108764"/>
            <a:ext cx="2259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Panorama de Saignon</a:t>
            </a:r>
          </a:p>
        </p:txBody>
      </p:sp>
    </p:spTree>
    <p:extLst>
      <p:ext uri="{BB962C8B-B14F-4D97-AF65-F5344CB8AC3E}">
        <p14:creationId xmlns:p14="http://schemas.microsoft.com/office/powerpoint/2010/main" val="401342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4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E52047A-628D-41F0-8BE0-97731A18DE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2111334" y="454856"/>
            <a:ext cx="7969332" cy="5948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7425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5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8E2CFBB4-C696-490E-B314-0B0B6A67B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573" y="545431"/>
            <a:ext cx="7797916" cy="5829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2E093E38-0781-4E9C-AAD3-2DAAFA39021F}"/>
              </a:ext>
            </a:extLst>
          </p:cNvPr>
          <p:cNvSpPr txBox="1"/>
          <p:nvPr/>
        </p:nvSpPr>
        <p:spPr>
          <a:xfrm>
            <a:off x="3624496" y="54947"/>
            <a:ext cx="4943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Moulin à huile </a:t>
            </a:r>
            <a:r>
              <a:rPr lang="fr-FR" b="1" dirty="0" err="1">
                <a:solidFill>
                  <a:schemeClr val="bg1"/>
                </a:solidFill>
              </a:rPr>
              <a:t>troglodityque</a:t>
            </a:r>
            <a:r>
              <a:rPr lang="fr-FR" b="1" dirty="0">
                <a:solidFill>
                  <a:schemeClr val="bg1"/>
                </a:solidFill>
              </a:rPr>
              <a:t> de Saignon, Vaucluse</a:t>
            </a:r>
          </a:p>
        </p:txBody>
      </p:sp>
    </p:spTree>
    <p:extLst>
      <p:ext uri="{BB962C8B-B14F-4D97-AF65-F5344CB8AC3E}">
        <p14:creationId xmlns:p14="http://schemas.microsoft.com/office/powerpoint/2010/main" val="358621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6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FD9383B-3491-43A2-978B-E9F5EF86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0878" y="490928"/>
            <a:ext cx="7830243" cy="587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9C68779D-13CB-4F23-BBB8-7E45FAA25571}"/>
              </a:ext>
            </a:extLst>
          </p:cNvPr>
          <p:cNvSpPr txBox="1"/>
          <p:nvPr/>
        </p:nvSpPr>
        <p:spPr>
          <a:xfrm>
            <a:off x="3627620" y="29980"/>
            <a:ext cx="4959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Moulin à huile </a:t>
            </a:r>
            <a:r>
              <a:rPr lang="fr-FR" b="1" dirty="0" err="1">
                <a:solidFill>
                  <a:schemeClr val="bg1"/>
                </a:solidFill>
              </a:rPr>
              <a:t>troglodityque</a:t>
            </a:r>
            <a:r>
              <a:rPr lang="fr-FR" b="1" dirty="0">
                <a:solidFill>
                  <a:schemeClr val="bg1"/>
                </a:solidFill>
              </a:rPr>
              <a:t> de Saignon, Vaucluse</a:t>
            </a:r>
          </a:p>
        </p:txBody>
      </p:sp>
    </p:spTree>
    <p:extLst>
      <p:ext uri="{BB962C8B-B14F-4D97-AF65-F5344CB8AC3E}">
        <p14:creationId xmlns:p14="http://schemas.microsoft.com/office/powerpoint/2010/main" val="188270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7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F80E29B8-F9C2-4F20-848E-9431D6F55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577" y="635728"/>
            <a:ext cx="7855685" cy="5849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36896FA-4B89-4253-A90D-E995B299BA8E}"/>
              </a:ext>
            </a:extLst>
          </p:cNvPr>
          <p:cNvSpPr txBox="1"/>
          <p:nvPr/>
        </p:nvSpPr>
        <p:spPr>
          <a:xfrm>
            <a:off x="3239749" y="191445"/>
            <a:ext cx="57125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Moulin à huile </a:t>
            </a:r>
            <a:r>
              <a:rPr lang="fr-FR" b="1" dirty="0" err="1">
                <a:solidFill>
                  <a:schemeClr val="bg1"/>
                </a:solidFill>
              </a:rPr>
              <a:t>troglodityque</a:t>
            </a:r>
            <a:r>
              <a:rPr lang="fr-FR" b="1" dirty="0">
                <a:solidFill>
                  <a:schemeClr val="bg1"/>
                </a:solidFill>
              </a:rPr>
              <a:t> de Saignon, Vaucluse, France</a:t>
            </a:r>
          </a:p>
        </p:txBody>
      </p:sp>
    </p:spTree>
    <p:extLst>
      <p:ext uri="{BB962C8B-B14F-4D97-AF65-F5344CB8AC3E}">
        <p14:creationId xmlns:p14="http://schemas.microsoft.com/office/powerpoint/2010/main" val="331339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8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7658312-2C5B-46C7-B6CA-BB2DB8CC9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4909" y="473743"/>
            <a:ext cx="8015635" cy="6019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0B31F2CF-EF2D-4D58-9B75-4496B4F99852}"/>
              </a:ext>
            </a:extLst>
          </p:cNvPr>
          <p:cNvSpPr txBox="1"/>
          <p:nvPr/>
        </p:nvSpPr>
        <p:spPr>
          <a:xfrm>
            <a:off x="4171013" y="0"/>
            <a:ext cx="3849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Cuves du moulin à huile troglodytique.</a:t>
            </a:r>
          </a:p>
        </p:txBody>
      </p:sp>
    </p:spTree>
    <p:extLst>
      <p:ext uri="{BB962C8B-B14F-4D97-AF65-F5344CB8AC3E}">
        <p14:creationId xmlns:p14="http://schemas.microsoft.com/office/powerpoint/2010/main" val="174642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C6BFF7D4-87E0-42AF-BB56-A16711B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309" y="6485378"/>
            <a:ext cx="2743200" cy="365125"/>
          </a:xfrm>
        </p:spPr>
        <p:txBody>
          <a:bodyPr/>
          <a:lstStyle/>
          <a:p>
            <a:fld id="{9CA145C0-BC1B-4B43-9007-76C6120A90C8}" type="datetime1">
              <a:rPr lang="fr-FR" sz="2000" b="1" smtClean="0">
                <a:solidFill>
                  <a:srgbClr val="FF0000"/>
                </a:solidFill>
              </a:rPr>
              <a:t>31/08/2021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FC300A89-9B19-4360-9736-889C25E0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fr-FR" sz="2000" b="1" dirty="0">
                <a:solidFill>
                  <a:schemeClr val="bg1"/>
                </a:solidFill>
              </a:rPr>
              <a:t>PPS   Lande  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3DD5664-25A4-4ACC-A16B-17EEF4B5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491" y="6492873"/>
            <a:ext cx="2743200" cy="365125"/>
          </a:xfrm>
        </p:spPr>
        <p:txBody>
          <a:bodyPr/>
          <a:lstStyle/>
          <a:p>
            <a:fld id="{8CAE22D6-8BF3-4B0D-B52C-FAAB7848070A}" type="slidenum">
              <a:rPr lang="fr-FR" sz="2000" b="1" smtClean="0">
                <a:solidFill>
                  <a:srgbClr val="FF0000"/>
                </a:solidFill>
              </a:rPr>
              <a:t>9</a:t>
            </a:fld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801F268-1006-4807-A04A-D6B733AC65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929" y="584573"/>
            <a:ext cx="4475748" cy="59008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DBB889BB-68B7-4F4C-880A-1B2A3EC80F37}"/>
              </a:ext>
            </a:extLst>
          </p:cNvPr>
          <p:cNvSpPr txBox="1"/>
          <p:nvPr/>
        </p:nvSpPr>
        <p:spPr>
          <a:xfrm>
            <a:off x="4505790" y="89485"/>
            <a:ext cx="3394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Maison en hauteur dans le village</a:t>
            </a:r>
          </a:p>
        </p:txBody>
      </p:sp>
    </p:spTree>
    <p:extLst>
      <p:ext uri="{BB962C8B-B14F-4D97-AF65-F5344CB8AC3E}">
        <p14:creationId xmlns:p14="http://schemas.microsoft.com/office/powerpoint/2010/main" val="59902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6000">
        <p14:warp dir="in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133</Words>
  <Application>Microsoft Office PowerPoint</Application>
  <PresentationFormat>Grand écran</PresentationFormat>
  <Paragraphs>44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</dc:creator>
  <cp:lastModifiedBy>Alain</cp:lastModifiedBy>
  <cp:revision>5</cp:revision>
  <dcterms:created xsi:type="dcterms:W3CDTF">2021-08-30T17:35:48Z</dcterms:created>
  <dcterms:modified xsi:type="dcterms:W3CDTF">2021-08-31T08:45:01Z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