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66" r:id="rId14"/>
    <p:sldId id="277" r:id="rId15"/>
    <p:sldId id="263" r:id="rId16"/>
    <p:sldId id="276"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HCklKFKM5wmrOANJclCLg==" hashData="eIGyhsw0/xBMbHNYA4c+uTOB8QI8bauTGRDGTlw+tNNJVGBt5JYMkFLHCbRBKeITF9bZfcxyFGfcq+VhWaCP9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0" d="100"/>
          <a:sy n="70" d="100"/>
        </p:scale>
        <p:origin x="288"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16/06/2021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16/06/2021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16/06/2021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595608" y="1016992"/>
            <a:ext cx="9502922" cy="4647426"/>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72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femmes</a:t>
            </a: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positions sexuelles</a:t>
            </a:r>
          </a:p>
          <a:p>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N°1</a:t>
            </a:r>
            <a:endPar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8" presetClass="entr" presetSubtype="0" accel="50000" fill="hold" nodeType="clickEffect">
                                  <p:stCondLst>
                                    <p:cond delay="0"/>
                                  </p:stCondLst>
                                  <p:iterate type="lt">
                                    <p:tmPct val="50000"/>
                                  </p:iterate>
                                  <p:childTnLst>
                                    <p:set>
                                      <p:cBhvr>
                                        <p:cTn id="57" dur="1" fill="hold">
                                          <p:stCondLst>
                                            <p:cond delay="0"/>
                                          </p:stCondLst>
                                        </p:cTn>
                                        <p:tgtEl>
                                          <p:spTgt spid="8">
                                            <p:txEl>
                                              <p:pRg st="3" end="3"/>
                                            </p:txEl>
                                          </p:spTgt>
                                        </p:tgtEl>
                                        <p:attrNameLst>
                                          <p:attrName>style.visibility</p:attrName>
                                        </p:attrNameLst>
                                      </p:cBhvr>
                                      <p:to>
                                        <p:strVal val="visible"/>
                                      </p:to>
                                    </p:set>
                                    <p:set>
                                      <p:cBhvr>
                                        <p:cTn id="58" dur="455" fill="hold">
                                          <p:stCondLst>
                                            <p:cond delay="0"/>
                                          </p:stCondLst>
                                        </p:cTn>
                                        <p:tgtEl>
                                          <p:spTgt spid="8">
                                            <p:txEl>
                                              <p:pRg st="3" end="3"/>
                                            </p:txEl>
                                          </p:spTgt>
                                        </p:tgtEl>
                                        <p:attrNameLst>
                                          <p:attrName>style.rotation</p:attrName>
                                        </p:attrNameLst>
                                      </p:cBhvr>
                                      <p:to>
                                        <p:strVal val="-45.0"/>
                                      </p:to>
                                    </p:set>
                                    <p:anim calcmode="lin" valueType="num">
                                      <p:cBhvr>
                                        <p:cTn id="59" dur="455" fill="hold">
                                          <p:stCondLst>
                                            <p:cond delay="455"/>
                                          </p:stCondLst>
                                        </p:cTn>
                                        <p:tgtEl>
                                          <p:spTgt spid="8">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60" dur="455" fill="hold">
                                          <p:stCondLst>
                                            <p:cond delay="0"/>
                                          </p:stCondLst>
                                        </p:cTn>
                                        <p:tgtEl>
                                          <p:spTgt spid="8">
                                            <p:txEl>
                                              <p:pRg st="3" end="3"/>
                                            </p:txEl>
                                          </p:spTgt>
                                        </p:tgtEl>
                                        <p:attrNameLst>
                                          <p:attrName>ppt_y</p:attrName>
                                        </p:attrNameLst>
                                      </p:cBhvr>
                                      <p:tavLst>
                                        <p:tav tm="0">
                                          <p:val>
                                            <p:strVal val="#ppt_y-1"/>
                                          </p:val>
                                        </p:tav>
                                        <p:tav tm="100000">
                                          <p:val>
                                            <p:strVal val="#ppt_y-(0.354*#ppt_w-0.172*#ppt_h)"/>
                                          </p:val>
                                        </p:tav>
                                      </p:tavLst>
                                    </p:anim>
                                    <p:anim calcmode="lin" valueType="num">
                                      <p:cBhvr>
                                        <p:cTn id="61" dur="156" decel="50000" autoRev="1" fill="hold">
                                          <p:stCondLst>
                                            <p:cond delay="455"/>
                                          </p:stCondLst>
                                        </p:cTn>
                                        <p:tgtEl>
                                          <p:spTgt spid="8">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62" dur="136" fill="hold">
                                          <p:stCondLst>
                                            <p:cond delay="864"/>
                                          </p:stCondLst>
                                        </p:cTn>
                                        <p:tgtEl>
                                          <p:spTgt spid="8">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879143" y="1214923"/>
            <a:ext cx="8433719" cy="2585323"/>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a:t>
            </a: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sensations</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explications</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040835" y="1204932"/>
            <a:ext cx="8123582" cy="4440892"/>
          </a:xfrm>
          <a:prstGeom prst="rect">
            <a:avLst/>
          </a:prstGeom>
          <a:effectLst>
            <a:softEdge rad="127000"/>
          </a:effectLst>
        </p:spPr>
      </p:pic>
      <p:sp>
        <p:nvSpPr>
          <p:cNvPr id="8" name="Rectangle 7"/>
          <p:cNvSpPr/>
          <p:nvPr/>
        </p:nvSpPr>
        <p:spPr>
          <a:xfrm>
            <a:off x="5109405" y="1204932"/>
            <a:ext cx="1986441" cy="707886"/>
          </a:xfrm>
          <a:prstGeom prst="rect">
            <a:avLst/>
          </a:prstGeom>
        </p:spPr>
        <p:txBody>
          <a:bodyPr wrap="none">
            <a:spAutoFit/>
          </a:bodyPr>
          <a:lstStyle/>
          <a:p>
            <a:r>
              <a:rPr lang="fr-FR" sz="4000" b="1" dirty="0">
                <a:solidFill>
                  <a:srgbClr val="FF0000"/>
                </a:solidFill>
                <a:effectLst>
                  <a:glow rad="228600">
                    <a:schemeClr val="accent4">
                      <a:satMod val="175000"/>
                      <a:alpha val="40000"/>
                    </a:schemeClr>
                  </a:glow>
                </a:effectLst>
                <a:latin typeface="Brush Script MT" panose="03060802040406070304" pitchFamily="66" charset="0"/>
              </a:rPr>
              <a:t>La cowgirl</a:t>
            </a:r>
          </a:p>
        </p:txBody>
      </p:sp>
    </p:spTree>
    <p:extLst>
      <p:ext uri="{BB962C8B-B14F-4D97-AF65-F5344CB8AC3E}">
        <p14:creationId xmlns:p14="http://schemas.microsoft.com/office/powerpoint/2010/main" val="273184044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1"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calcmode="lin" valueType="num">
                                      <p:cBhvr>
                                        <p:cTn id="33"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35"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789043" y="1443841"/>
            <a:ext cx="8613913"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Parce qu’il n’y a rien de plus excitant et sexy qu’une femme qui prend les devants au lit. La cowgirl est une position qui se pratique aussi bien de dos que de face. Les femmes qui aiment cette position sont plutôt indépendantes et libres. Elles sont entreprenantes et aiment être regardées, voire admirées par leur partenaire au lit.</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769704" y="1211470"/>
            <a:ext cx="6679096" cy="4452730"/>
          </a:xfrm>
          <a:prstGeom prst="rect">
            <a:avLst/>
          </a:prstGeom>
          <a:effectLst>
            <a:softEdge rad="127000"/>
          </a:effectLst>
        </p:spPr>
      </p:pic>
      <p:sp>
        <p:nvSpPr>
          <p:cNvPr id="9" name="Rectangle 8"/>
          <p:cNvSpPr/>
          <p:nvPr/>
        </p:nvSpPr>
        <p:spPr>
          <a:xfrm>
            <a:off x="4943772" y="1211470"/>
            <a:ext cx="2330959" cy="830997"/>
          </a:xfrm>
          <a:prstGeom prst="rect">
            <a:avLst/>
          </a:prstGeom>
        </p:spPr>
        <p:txBody>
          <a:bodyPr wrap="none">
            <a:spAutoFit/>
          </a:bodyPr>
          <a:lstStyle/>
          <a:p>
            <a:r>
              <a:rPr lang="fr-FR" sz="4800" b="1" dirty="0">
                <a:solidFill>
                  <a:srgbClr val="FF0000"/>
                </a:solidFill>
                <a:effectLst>
                  <a:glow rad="228600">
                    <a:schemeClr val="accent4">
                      <a:satMod val="175000"/>
                      <a:alpha val="40000"/>
                    </a:schemeClr>
                  </a:glow>
                </a:effectLst>
                <a:latin typeface="Brush Script MT" panose="03060802040406070304" pitchFamily="66" charset="0"/>
              </a:rPr>
              <a:t>La levrette</a:t>
            </a: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9">
                                            <p:txEl>
                                              <p:pRg st="0" end="0"/>
                                            </p:txEl>
                                          </p:spTgt>
                                        </p:tgtEl>
                                        <p:attrNameLst>
                                          <p:attrName>style.visibility</p:attrName>
                                        </p:attrNameLst>
                                      </p:cBhvr>
                                      <p:to>
                                        <p:strVal val="visible"/>
                                      </p:to>
                                    </p:set>
                                    <p:set>
                                      <p:cBhvr>
                                        <p:cTn id="33" dur="455" fill="hold">
                                          <p:stCondLst>
                                            <p:cond delay="0"/>
                                          </p:stCondLst>
                                        </p:cTn>
                                        <p:tgtEl>
                                          <p:spTgt spid="9">
                                            <p:txEl>
                                              <p:pRg st="0" end="0"/>
                                            </p:txEl>
                                          </p:spTgt>
                                        </p:tgtEl>
                                        <p:attrNameLst>
                                          <p:attrName>style.rotation</p:attrName>
                                        </p:attrNameLst>
                                      </p:cBhvr>
                                      <p:to>
                                        <p:strVal val="-45.0"/>
                                      </p:to>
                                    </p:set>
                                    <p:anim calcmode="lin" valueType="num">
                                      <p:cBhvr>
                                        <p:cTn id="3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714831" y="1420981"/>
            <a:ext cx="8640417"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Vous êtes à quatre pattes, l’homme debout ou à genoux derrière vous. La levrette permet une stimulation intense et offre surtout à votre partenaire une vue imprenable sur votre derrière. Subversive, le renvoie à son instinct animal et dominateur. Les femmes n’hésiteront pas à demander un coup de main (ou de doigt) pour atteindre l’extase. </a:t>
            </a:r>
          </a:p>
        </p:txBody>
      </p:sp>
    </p:spTree>
    <p:extLst>
      <p:ext uri="{BB962C8B-B14F-4D97-AF65-F5344CB8AC3E}">
        <p14:creationId xmlns:p14="http://schemas.microsoft.com/office/powerpoint/2010/main" val="226847333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743200" y="1193800"/>
            <a:ext cx="6705600" cy="4470400"/>
          </a:xfrm>
          <a:prstGeom prst="rect">
            <a:avLst/>
          </a:prstGeom>
          <a:effectLst>
            <a:softEdge rad="127000"/>
          </a:effectLst>
        </p:spPr>
      </p:pic>
      <p:sp>
        <p:nvSpPr>
          <p:cNvPr id="8" name="Rectangle 7"/>
          <p:cNvSpPr/>
          <p:nvPr/>
        </p:nvSpPr>
        <p:spPr>
          <a:xfrm>
            <a:off x="5008202" y="1193800"/>
            <a:ext cx="2175596" cy="769441"/>
          </a:xfrm>
          <a:prstGeom prst="rect">
            <a:avLst/>
          </a:prstGeom>
        </p:spPr>
        <p:txBody>
          <a:bodyPr wrap="none">
            <a:spAutoFit/>
          </a:bodyPr>
          <a:lstStyle/>
          <a:p>
            <a:r>
              <a:rPr lang="fr-FR" sz="4400" b="1" dirty="0">
                <a:solidFill>
                  <a:srgbClr val="FF0000"/>
                </a:solidFill>
                <a:effectLst>
                  <a:glow rad="228600">
                    <a:schemeClr val="accent4">
                      <a:satMod val="175000"/>
                      <a:alpha val="40000"/>
                    </a:schemeClr>
                  </a:glow>
                </a:effectLst>
                <a:latin typeface="Brush Script MT" panose="03060802040406070304" pitchFamily="66" charset="0"/>
              </a:rPr>
              <a:t>La cuillère</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8">
                                            <p:txEl>
                                              <p:pRg st="0" end="0"/>
                                            </p:txEl>
                                          </p:spTgt>
                                        </p:tgtEl>
                                        <p:attrNameLst>
                                          <p:attrName>style.visibility</p:attrName>
                                        </p:attrNameLst>
                                      </p:cBhvr>
                                      <p:to>
                                        <p:strVal val="visible"/>
                                      </p:to>
                                    </p:set>
                                    <p:set>
                                      <p:cBhvr>
                                        <p:cTn id="33" dur="455" fill="hold">
                                          <p:stCondLst>
                                            <p:cond delay="0"/>
                                          </p:stCondLst>
                                        </p:cTn>
                                        <p:tgtEl>
                                          <p:spTgt spid="8">
                                            <p:txEl>
                                              <p:pRg st="0" end="0"/>
                                            </p:txEl>
                                          </p:spTgt>
                                        </p:tgtEl>
                                        <p:attrNameLst>
                                          <p:attrName>style.rotation</p:attrName>
                                        </p:attrNameLst>
                                      </p:cBhvr>
                                      <p:to>
                                        <p:strVal val="-45.0"/>
                                      </p:to>
                                    </p:set>
                                    <p:anim calcmode="lin" valueType="num">
                                      <p:cBhvr>
                                        <p:cTn id="3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2186608" y="1720840"/>
            <a:ext cx="7818783" cy="3416320"/>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De nature calme et tranquille, vous aimez la position de la cuillère pour son côté rassurant et la grande proximité qu’elle procure. Vous aimez être en symbiose avec votre partenaire, au lit comme dans la vie. Un brin routinière, vous préférez les choses tranquilles à l’aventure...</a:t>
            </a:r>
          </a:p>
        </p:txBody>
      </p:sp>
    </p:spTree>
    <p:extLst>
      <p:ext uri="{BB962C8B-B14F-4D97-AF65-F5344CB8AC3E}">
        <p14:creationId xmlns:p14="http://schemas.microsoft.com/office/powerpoint/2010/main" val="9999051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107097" y="1185584"/>
            <a:ext cx="8044068" cy="4524098"/>
          </a:xfrm>
          <a:prstGeom prst="rect">
            <a:avLst/>
          </a:prstGeom>
          <a:effectLst>
            <a:softEdge rad="127000"/>
          </a:effectLst>
        </p:spPr>
      </p:pic>
      <p:sp>
        <p:nvSpPr>
          <p:cNvPr id="9" name="Rectangle 8"/>
          <p:cNvSpPr/>
          <p:nvPr/>
        </p:nvSpPr>
        <p:spPr>
          <a:xfrm>
            <a:off x="4703631" y="1185584"/>
            <a:ext cx="2784737" cy="707886"/>
          </a:xfrm>
          <a:prstGeom prst="rect">
            <a:avLst/>
          </a:prstGeom>
        </p:spPr>
        <p:txBody>
          <a:bodyPr wrap="none">
            <a:spAutoFit/>
          </a:bodyPr>
          <a:lstStyle/>
          <a:p>
            <a:r>
              <a:rPr lang="fr-FR" sz="4000" b="1" dirty="0">
                <a:solidFill>
                  <a:srgbClr val="FF0000"/>
                </a:solidFill>
                <a:effectLst>
                  <a:glow rad="228600">
                    <a:schemeClr val="accent4">
                      <a:satMod val="175000"/>
                      <a:alpha val="40000"/>
                    </a:schemeClr>
                  </a:glow>
                </a:effectLst>
                <a:latin typeface="Brush Script MT" panose="03060802040406070304" pitchFamily="66" charset="0"/>
              </a:rPr>
              <a:t>Le missionnaire</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1" presetClass="entr" presetSubtype="0" fill="hold" nodeType="clickEffect">
                                  <p:stCondLst>
                                    <p:cond delay="0"/>
                                  </p:stCondLst>
                                  <p:iterate type="lt">
                                    <p:tmPct val="10000"/>
                                  </p:iterate>
                                  <p:childTnLst>
                                    <p:set>
                                      <p:cBhvr>
                                        <p:cTn id="32" dur="1" fill="hold">
                                          <p:stCondLst>
                                            <p:cond delay="0"/>
                                          </p:stCondLst>
                                        </p:cTn>
                                        <p:tgtEl>
                                          <p:spTgt spid="9">
                                            <p:txEl>
                                              <p:pRg st="0" end="0"/>
                                            </p:txEl>
                                          </p:spTgt>
                                        </p:tgtEl>
                                        <p:attrNameLst>
                                          <p:attrName>style.visibility</p:attrName>
                                        </p:attrNameLst>
                                      </p:cBhvr>
                                      <p:to>
                                        <p:strVal val="visible"/>
                                      </p:to>
                                    </p:set>
                                    <p:anim calcmode="lin" valueType="num">
                                      <p:cBhvr>
                                        <p:cTn id="33"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5"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060174" y="677049"/>
            <a:ext cx="10171705" cy="5632311"/>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Faut-il encore décrire cette position qui est le B-A, BA du </a:t>
            </a:r>
            <a:r>
              <a:rPr lang="fr-FR" sz="3600" b="1" dirty="0" err="1">
                <a:solidFill>
                  <a:srgbClr val="FF0000"/>
                </a:solidFill>
                <a:effectLst>
                  <a:glow rad="228600">
                    <a:schemeClr val="accent4">
                      <a:satMod val="175000"/>
                      <a:alpha val="40000"/>
                    </a:schemeClr>
                  </a:glow>
                </a:effectLst>
                <a:latin typeface="Brush Script MT" panose="03060802040406070304" pitchFamily="66" charset="0"/>
              </a:rPr>
              <a:t>Kamasutra</a:t>
            </a:r>
            <a:r>
              <a:rPr lang="fr-FR" sz="3600" b="1" dirty="0">
                <a:solidFill>
                  <a:srgbClr val="FF0000"/>
                </a:solidFill>
                <a:effectLst>
                  <a:glow rad="228600">
                    <a:schemeClr val="accent4">
                      <a:satMod val="175000"/>
                      <a:alpha val="40000"/>
                    </a:schemeClr>
                  </a:glow>
                </a:effectLst>
                <a:latin typeface="Brush Script MT" panose="03060802040406070304" pitchFamily="66" charset="0"/>
              </a:rPr>
              <a:t> ? Le missionnaire reflète parfaitement l’union amoureuse. Pour le coup, on peut difficilement faire moins fatiguant. Ici, c’est monsieur qui mène la danse. Vous êtes allongée sur le dos, les jambes écartées tandis que votre partenaire est sur vous. Votre moitié doit être romantique de nature, car il aime vous regarder droit dans les yeux pendant vos ébats amoureux. Peu de positions offrent un tel degré d’intimité. Les hommes adorent voir les expressions sur le visage de leur partenaire… alors rugissez de plaisir !</a:t>
            </a:r>
          </a:p>
        </p:txBody>
      </p:sp>
    </p:spTree>
    <p:extLst>
      <p:ext uri="{BB962C8B-B14F-4D97-AF65-F5344CB8AC3E}">
        <p14:creationId xmlns:p14="http://schemas.microsoft.com/office/powerpoint/2010/main" val="38266640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1987826" y="1204932"/>
            <a:ext cx="8176591" cy="4469870"/>
          </a:xfrm>
          <a:prstGeom prst="rect">
            <a:avLst/>
          </a:prstGeom>
          <a:effectLst>
            <a:softEdge rad="127000"/>
          </a:effectLst>
        </p:spPr>
      </p:pic>
      <p:sp>
        <p:nvSpPr>
          <p:cNvPr id="8" name="Rectangle 7"/>
          <p:cNvSpPr/>
          <p:nvPr/>
        </p:nvSpPr>
        <p:spPr>
          <a:xfrm>
            <a:off x="5056292" y="1204932"/>
            <a:ext cx="2079415" cy="707886"/>
          </a:xfrm>
          <a:prstGeom prst="rect">
            <a:avLst/>
          </a:prstGeom>
        </p:spPr>
        <p:txBody>
          <a:bodyPr wrap="none">
            <a:spAutoFit/>
          </a:bodyPr>
          <a:lstStyle/>
          <a:p>
            <a:r>
              <a:rPr lang="fr-FR" sz="4000" b="1" dirty="0">
                <a:solidFill>
                  <a:srgbClr val="FF0000"/>
                </a:solidFill>
                <a:effectLst>
                  <a:glow rad="228600">
                    <a:schemeClr val="accent4">
                      <a:satMod val="175000"/>
                      <a:alpha val="40000"/>
                    </a:schemeClr>
                  </a:glow>
                </a:effectLst>
                <a:latin typeface="Brush Script MT" panose="03060802040406070304" pitchFamily="66" charset="0"/>
              </a:rPr>
              <a:t>Les ciseaux</a:t>
            </a:r>
          </a:p>
        </p:txBody>
      </p:sp>
    </p:spTree>
    <p:extLst>
      <p:ext uri="{BB962C8B-B14F-4D97-AF65-F5344CB8AC3E}">
        <p14:creationId xmlns:p14="http://schemas.microsoft.com/office/powerpoint/2010/main" val="5131241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510747" y="1720840"/>
            <a:ext cx="9170505" cy="3416320"/>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Pierre, feuille et ciseaux... Pourquoi faire simple quand on peut faire compliqué ?Vous êtes vraiment audacieuse et vous n’avez pas peur de relever des défis. Vous aimez les positions qui sortent de l’ordinaire. Votre chéri se tient debout alors que vous êtes allongée sur le lit, avec les bras en appui derrière, les jambes tendues et écartées. </a:t>
            </a:r>
          </a:p>
        </p:txBody>
      </p:sp>
    </p:spTree>
    <p:extLst>
      <p:ext uri="{BB962C8B-B14F-4D97-AF65-F5344CB8AC3E}">
        <p14:creationId xmlns:p14="http://schemas.microsoft.com/office/powerpoint/2010/main" val="232411951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001078" y="1190443"/>
            <a:ext cx="8176592" cy="4469870"/>
          </a:xfrm>
          <a:prstGeom prst="rect">
            <a:avLst/>
          </a:prstGeom>
          <a:effectLst>
            <a:softEdge rad="127000"/>
          </a:effectLst>
        </p:spPr>
      </p:pic>
      <p:sp>
        <p:nvSpPr>
          <p:cNvPr id="8" name="Rectangle 7"/>
          <p:cNvSpPr/>
          <p:nvPr/>
        </p:nvSpPr>
        <p:spPr>
          <a:xfrm>
            <a:off x="5420761" y="1190443"/>
            <a:ext cx="1337226" cy="769441"/>
          </a:xfrm>
          <a:prstGeom prst="rect">
            <a:avLst/>
          </a:prstGeom>
        </p:spPr>
        <p:txBody>
          <a:bodyPr wrap="none">
            <a:spAutoFit/>
          </a:bodyPr>
          <a:lstStyle/>
          <a:p>
            <a:r>
              <a:rPr lang="fr-FR" sz="4400" b="1" dirty="0">
                <a:solidFill>
                  <a:srgbClr val="FF0000"/>
                </a:solidFill>
                <a:effectLst>
                  <a:glow rad="228600">
                    <a:schemeClr val="accent4">
                      <a:satMod val="175000"/>
                      <a:alpha val="40000"/>
                    </a:schemeClr>
                  </a:glow>
                </a:effectLst>
                <a:latin typeface="Brush Script MT" panose="03060802040406070304" pitchFamily="66" charset="0"/>
              </a:rPr>
              <a:t>Le 69</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8">
                                            <p:txEl>
                                              <p:pRg st="0" end="0"/>
                                            </p:txEl>
                                          </p:spTgt>
                                        </p:tgtEl>
                                        <p:attrNameLst>
                                          <p:attrName>style.visibility</p:attrName>
                                        </p:attrNameLst>
                                      </p:cBhvr>
                                      <p:to>
                                        <p:strVal val="visible"/>
                                      </p:to>
                                    </p:set>
                                    <p:set>
                                      <p:cBhvr>
                                        <p:cTn id="33" dur="455" fill="hold">
                                          <p:stCondLst>
                                            <p:cond delay="0"/>
                                          </p:stCondLst>
                                        </p:cTn>
                                        <p:tgtEl>
                                          <p:spTgt spid="8">
                                            <p:txEl>
                                              <p:pRg st="0" end="0"/>
                                            </p:txEl>
                                          </p:spTgt>
                                        </p:tgtEl>
                                        <p:attrNameLst>
                                          <p:attrName>style.rotation</p:attrName>
                                        </p:attrNameLst>
                                      </p:cBhvr>
                                      <p:to>
                                        <p:strVal val="-45.0"/>
                                      </p:to>
                                    </p:set>
                                    <p:anim calcmode="lin" valueType="num">
                                      <p:cBhvr>
                                        <p:cTn id="3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709530" y="1443841"/>
            <a:ext cx="8772940"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L'orgasme ne passe pas que par la pénétration mais aussi par... la langue. Cette position démontre une parfaite synchronisation entre votre chéri et vous. Elle prouve également que vous êtes très complices. Votre Jules est allongé sur le dos tandis que vous êtes installée sur lui, tête-bêche, avec le sexe de l'un et de l'autre à la bouche. </a:t>
            </a:r>
          </a:p>
        </p:txBody>
      </p:sp>
    </p:spTree>
    <p:extLst>
      <p:ext uri="{BB962C8B-B14F-4D97-AF65-F5344CB8AC3E}">
        <p14:creationId xmlns:p14="http://schemas.microsoft.com/office/powerpoint/2010/main" val="18876818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8" name="Rectangle 7"/>
          <p:cNvSpPr/>
          <p:nvPr/>
        </p:nvSpPr>
        <p:spPr>
          <a:xfrm>
            <a:off x="1222977" y="1596081"/>
            <a:ext cx="9855583" cy="4770537"/>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C’était</a:t>
            </a:r>
          </a:p>
          <a:p>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72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positions </a:t>
            </a:r>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sexuelles</a:t>
            </a:r>
          </a:p>
          <a:p>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TotalTime>
  <Words>551</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2020-12-03T13:41:04Z</dcterms:created>
  <dcterms:modified xsi:type="dcterms:W3CDTF">2021-06-16T17:25:15Z</dcterms:modified>
</cp:coreProperties>
</file>