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64" r:id="rId3"/>
    <p:sldId id="265" r:id="rId4"/>
    <p:sldId id="267" r:id="rId5"/>
    <p:sldId id="268" r:id="rId6"/>
    <p:sldId id="269" r:id="rId7"/>
    <p:sldId id="270" r:id="rId8"/>
    <p:sldId id="271" r:id="rId9"/>
    <p:sldId id="272" r:id="rId10"/>
    <p:sldId id="273" r:id="rId11"/>
    <p:sldId id="274" r:id="rId12"/>
    <p:sldId id="275" r:id="rId13"/>
    <p:sldId id="266" r:id="rId14"/>
    <p:sldId id="277" r:id="rId15"/>
    <p:sldId id="263" r:id="rId16"/>
    <p:sldId id="276"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A6NFOlKSadZIUx9DQyZGQ==" hashData="A1oM4rMHmvbHAHsDke8r6od9p8gUON56BfBQULMdYeZ1vQSAXnGk8I/HjtNp2VM/uQY33CwiTS6Px5Rw1YYkS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5" autoAdjust="0"/>
    <p:restoredTop sz="94660"/>
  </p:normalViewPr>
  <p:slideViewPr>
    <p:cSldViewPr snapToGrid="0" showGuides="1">
      <p:cViewPr varScale="1">
        <p:scale>
          <a:sx n="75" d="100"/>
          <a:sy n="75" d="100"/>
        </p:scale>
        <p:origin x="294"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A1CC5-B3D1-49A0-B843-33C4AF0CB75A}" type="datetimeFigureOut">
              <a:rPr lang="fr-FR" smtClean="0"/>
              <a:t>16/02/2021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54493-70FE-4FE7-93B2-F053A6904A63}" type="slidenum">
              <a:rPr lang="fr-FR" smtClean="0"/>
              <a:t>‹N°›</a:t>
            </a:fld>
            <a:endParaRPr lang="fr-FR"/>
          </a:p>
        </p:txBody>
      </p:sp>
    </p:spTree>
    <p:extLst>
      <p:ext uri="{BB962C8B-B14F-4D97-AF65-F5344CB8AC3E}">
        <p14:creationId xmlns:p14="http://schemas.microsoft.com/office/powerpoint/2010/main" val="1123630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a:t>
            </a:fld>
            <a:endParaRPr lang="fr-FR"/>
          </a:p>
        </p:txBody>
      </p:sp>
    </p:spTree>
    <p:extLst>
      <p:ext uri="{BB962C8B-B14F-4D97-AF65-F5344CB8AC3E}">
        <p14:creationId xmlns:p14="http://schemas.microsoft.com/office/powerpoint/2010/main" val="1642878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a:t>
            </a:fld>
            <a:endParaRPr lang="fr-FR"/>
          </a:p>
        </p:txBody>
      </p:sp>
    </p:spTree>
    <p:extLst>
      <p:ext uri="{BB962C8B-B14F-4D97-AF65-F5344CB8AC3E}">
        <p14:creationId xmlns:p14="http://schemas.microsoft.com/office/powerpoint/2010/main" val="2372923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3</a:t>
            </a:fld>
            <a:endParaRPr lang="fr-FR"/>
          </a:p>
        </p:txBody>
      </p:sp>
    </p:spTree>
    <p:extLst>
      <p:ext uri="{BB962C8B-B14F-4D97-AF65-F5344CB8AC3E}">
        <p14:creationId xmlns:p14="http://schemas.microsoft.com/office/powerpoint/2010/main" val="2071241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4</a:t>
            </a:fld>
            <a:endParaRPr lang="fr-FR"/>
          </a:p>
        </p:txBody>
      </p:sp>
    </p:spTree>
    <p:extLst>
      <p:ext uri="{BB962C8B-B14F-4D97-AF65-F5344CB8AC3E}">
        <p14:creationId xmlns:p14="http://schemas.microsoft.com/office/powerpoint/2010/main" val="3077048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5</a:t>
            </a:fld>
            <a:endParaRPr lang="fr-FR"/>
          </a:p>
        </p:txBody>
      </p:sp>
    </p:spTree>
    <p:extLst>
      <p:ext uri="{BB962C8B-B14F-4D97-AF65-F5344CB8AC3E}">
        <p14:creationId xmlns:p14="http://schemas.microsoft.com/office/powerpoint/2010/main" val="3008420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6</a:t>
            </a:fld>
            <a:endParaRPr lang="fr-FR"/>
          </a:p>
        </p:txBody>
      </p:sp>
    </p:spTree>
    <p:extLst>
      <p:ext uri="{BB962C8B-B14F-4D97-AF65-F5344CB8AC3E}">
        <p14:creationId xmlns:p14="http://schemas.microsoft.com/office/powerpoint/2010/main" val="1716586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7</a:t>
            </a:fld>
            <a:endParaRPr lang="fr-FR"/>
          </a:p>
        </p:txBody>
      </p:sp>
    </p:spTree>
    <p:extLst>
      <p:ext uri="{BB962C8B-B14F-4D97-AF65-F5344CB8AC3E}">
        <p14:creationId xmlns:p14="http://schemas.microsoft.com/office/powerpoint/2010/main" val="2236531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8</a:t>
            </a:fld>
            <a:endParaRPr lang="fr-FR"/>
          </a:p>
        </p:txBody>
      </p:sp>
    </p:spTree>
    <p:extLst>
      <p:ext uri="{BB962C8B-B14F-4D97-AF65-F5344CB8AC3E}">
        <p14:creationId xmlns:p14="http://schemas.microsoft.com/office/powerpoint/2010/main" val="4123225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9</a:t>
            </a:fld>
            <a:endParaRPr lang="fr-FR"/>
          </a:p>
        </p:txBody>
      </p:sp>
    </p:spTree>
    <p:extLst>
      <p:ext uri="{BB962C8B-B14F-4D97-AF65-F5344CB8AC3E}">
        <p14:creationId xmlns:p14="http://schemas.microsoft.com/office/powerpoint/2010/main" val="2245866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10</a:t>
            </a:fld>
            <a:endParaRPr lang="fr-FR"/>
          </a:p>
        </p:txBody>
      </p:sp>
    </p:spTree>
    <p:extLst>
      <p:ext uri="{BB962C8B-B14F-4D97-AF65-F5344CB8AC3E}">
        <p14:creationId xmlns:p14="http://schemas.microsoft.com/office/powerpoint/2010/main" val="3966406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11</a:t>
            </a:fld>
            <a:endParaRPr lang="fr-FR"/>
          </a:p>
        </p:txBody>
      </p:sp>
    </p:spTree>
    <p:extLst>
      <p:ext uri="{BB962C8B-B14F-4D97-AF65-F5344CB8AC3E}">
        <p14:creationId xmlns:p14="http://schemas.microsoft.com/office/powerpoint/2010/main" val="3891265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12</a:t>
            </a:fld>
            <a:endParaRPr lang="fr-FR"/>
          </a:p>
        </p:txBody>
      </p:sp>
    </p:spTree>
    <p:extLst>
      <p:ext uri="{BB962C8B-B14F-4D97-AF65-F5344CB8AC3E}">
        <p14:creationId xmlns:p14="http://schemas.microsoft.com/office/powerpoint/2010/main" val="77516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13</a:t>
            </a:fld>
            <a:endParaRPr lang="fr-FR"/>
          </a:p>
        </p:txBody>
      </p:sp>
    </p:spTree>
    <p:extLst>
      <p:ext uri="{BB962C8B-B14F-4D97-AF65-F5344CB8AC3E}">
        <p14:creationId xmlns:p14="http://schemas.microsoft.com/office/powerpoint/2010/main" val="3146516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14</a:t>
            </a:fld>
            <a:endParaRPr lang="fr-FR"/>
          </a:p>
        </p:txBody>
      </p:sp>
    </p:spTree>
    <p:extLst>
      <p:ext uri="{BB962C8B-B14F-4D97-AF65-F5344CB8AC3E}">
        <p14:creationId xmlns:p14="http://schemas.microsoft.com/office/powerpoint/2010/main" val="3036134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15</a:t>
            </a:fld>
            <a:endParaRPr lang="fr-FR"/>
          </a:p>
        </p:txBody>
      </p:sp>
    </p:spTree>
    <p:extLst>
      <p:ext uri="{BB962C8B-B14F-4D97-AF65-F5344CB8AC3E}">
        <p14:creationId xmlns:p14="http://schemas.microsoft.com/office/powerpoint/2010/main" val="157614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16</a:t>
            </a:fld>
            <a:endParaRPr lang="fr-FR"/>
          </a:p>
        </p:txBody>
      </p:sp>
    </p:spTree>
    <p:extLst>
      <p:ext uri="{BB962C8B-B14F-4D97-AF65-F5344CB8AC3E}">
        <p14:creationId xmlns:p14="http://schemas.microsoft.com/office/powerpoint/2010/main" val="2459867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E895053-F9B3-4B2C-8E8B-E79F602A8C47}"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426721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3448A40-C2C5-479B-AF34-D01B3B3C6C69}"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62158260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83E39C-36D4-4C2A-9B7E-6632C63E3FB2}"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95348686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089DFD4-E61D-4628-A031-67394480F0F9}" type="datetime1">
              <a:rPr lang="fr-FR" smtClean="0"/>
              <a:t>16/02/2021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981580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1C688F6-92F5-43D4-8BD1-C5740F0C1029}" type="datetime1">
              <a:rPr lang="fr-FR" smtClean="0"/>
              <a:t>16/02/2021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11963332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D81EEB-3147-4F3F-8864-7D0D61D166CF}" type="datetime1">
              <a:rPr lang="fr-FR" smtClean="0"/>
              <a:t>16/02/2021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4872955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0955DF2-EB46-4A2E-9A1A-A03E2E1DE92E}" type="datetime1">
              <a:rPr lang="fr-FR" smtClean="0"/>
              <a:t>16/02/2021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7928754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1A9BB63-A18F-40CE-B292-136AD6BDD154}" type="datetime1">
              <a:rPr lang="fr-FR" smtClean="0"/>
              <a:t>16/02/2021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05904445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D2BFAB-FFD8-4C2C-9A50-256C04B6E581}" type="datetime1">
              <a:rPr lang="fr-FR" smtClean="0"/>
              <a:t>16/02/2021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80270530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6ACAA6-2D08-4881-9728-4B70CDDA8BC6}"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6905907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2E110EE-F753-4900-8088-AD4F406682A9}" type="datetime1">
              <a:rPr lang="fr-FR" smtClean="0"/>
              <a:t>16/02/2021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9206168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7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B1CBBA-5D18-48B9-94A0-379FECA5A796}" type="datetime1">
              <a:rPr lang="fr-FR" smtClean="0"/>
              <a:t>16/02/2021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44208-B08D-4D65-8BE0-5A97991959D0}" type="slidenum">
              <a:rPr lang="fr-FR" smtClean="0"/>
              <a:t>‹N°›</a:t>
            </a:fld>
            <a:endParaRPr lang="fr-FR"/>
          </a:p>
        </p:txBody>
      </p:sp>
    </p:spTree>
    <p:extLst>
      <p:ext uri="{BB962C8B-B14F-4D97-AF65-F5344CB8AC3E}">
        <p14:creationId xmlns:p14="http://schemas.microsoft.com/office/powerpoint/2010/main" val="1707463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1438" y="654938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93369" y="654939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8974455" y="6446152"/>
            <a:ext cx="2743200" cy="365125"/>
          </a:xfrm>
        </p:spPr>
        <p:txBody>
          <a:bodyPr/>
          <a:lstStyle/>
          <a:p>
            <a:fld id="{84044208-B08D-4D65-8BE0-5A97991959D0}"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sp>
        <p:nvSpPr>
          <p:cNvPr id="8" name="Rectangle 7"/>
          <p:cNvSpPr/>
          <p:nvPr/>
        </p:nvSpPr>
        <p:spPr>
          <a:xfrm>
            <a:off x="1878293" y="1536174"/>
            <a:ext cx="8313494" cy="3785652"/>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80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les nuls </a:t>
            </a:r>
          </a:p>
          <a:p>
            <a:r>
              <a:rPr lang="fr-FR" sz="80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80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N°1</a:t>
            </a:r>
            <a:endParaRPr lang="fr-FR" sz="80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19028935"/>
      </p:ext>
    </p:extLst>
  </p:cSld>
  <p:clrMapOvr>
    <a:masterClrMapping/>
  </p:clrMapOvr>
  <mc:AlternateContent xmlns:mc="http://schemas.openxmlformats.org/markup-compatibility/2006">
    <mc:Choice xmlns:p14="http://schemas.microsoft.com/office/powerpoint/2010/main" Requires="p14">
      <p:transition spd="slow" p14:dur="7500" advTm="14000">
        <p:wedge/>
        <p:sndAc>
          <p:stSnd loop="1">
            <p:snd r:embed="rId3" name="_Aimer_Encore_une_Fois.wav"/>
          </p:stSnd>
        </p:sndAc>
      </p:transition>
    </mc:Choice>
    <mc:Fallback>
      <p:transition spd="slow" advTm="14000">
        <p:wedge/>
        <p:sndAc>
          <p:stSnd loop="1">
            <p:snd r:embed="rId3" name="_Aimer_Encore_une_Fo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66607"/>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7879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72576" y="6455077"/>
            <a:ext cx="2743200" cy="365125"/>
          </a:xfrm>
        </p:spPr>
        <p:txBody>
          <a:bodyPr/>
          <a:lstStyle/>
          <a:p>
            <a:fld id="{84044208-B08D-4D65-8BE0-5A97991959D0}"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359694" y="1193250"/>
            <a:ext cx="9472612" cy="442578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 8"/>
          <p:cNvPicPr>
            <a:picLocks noChangeAspect="1"/>
          </p:cNvPicPr>
          <p:nvPr/>
        </p:nvPicPr>
        <p:blipFill rotWithShape="1">
          <a:blip r:embed="rId4"/>
          <a:srcRect l="69111" t="20862" r="1579" b="72185"/>
          <a:stretch/>
        </p:blipFill>
        <p:spPr>
          <a:xfrm>
            <a:off x="7629527" y="1343025"/>
            <a:ext cx="3086098" cy="7858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879140" y="1214923"/>
            <a:ext cx="8433719" cy="1754326"/>
          </a:xfrm>
          <a:prstGeom prst="rect">
            <a:avLst/>
          </a:prstGeom>
          <a:noFill/>
        </p:spPr>
        <p:txBody>
          <a:bodyPr wrap="none" lIns="91440" tIns="45720" rIns="91440" bIns="45720">
            <a:spAutoFit/>
          </a:bodyPr>
          <a:lstStyle/>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Envie de découvrir de</a:t>
            </a:r>
          </a:p>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nouvelles sensations</a:t>
            </a:r>
            <a:endParaRPr lang="fr-FR" sz="5400" b="1" cap="none" spc="50" dirty="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80815070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0" end="0"/>
                                            </p:txEl>
                                          </p:spTgt>
                                        </p:tgtEl>
                                        <p:attrNameLst>
                                          <p:attrName>style.visibility</p:attrName>
                                        </p:attrNameLst>
                                      </p:cBhvr>
                                      <p:to>
                                        <p:strVal val="visible"/>
                                      </p:to>
                                    </p:set>
                                    <p:set>
                                      <p:cBhvr>
                                        <p:cTn id="26" dur="455" fill="hold">
                                          <p:stCondLst>
                                            <p:cond delay="0"/>
                                          </p:stCondLst>
                                        </p:cTn>
                                        <p:tgtEl>
                                          <p:spTgt spid="3">
                                            <p:txEl>
                                              <p:pRg st="0" end="0"/>
                                            </p:txEl>
                                          </p:spTgt>
                                        </p:tgtEl>
                                        <p:attrNameLst>
                                          <p:attrName>style.rotation</p:attrName>
                                        </p:attrNameLst>
                                      </p:cBhvr>
                                      <p:to>
                                        <p:strVal val="-45.0"/>
                                      </p:to>
                                    </p:set>
                                    <p:anim calcmode="lin" valueType="num">
                                      <p:cBhvr>
                                        <p:cTn id="2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3">
                                            <p:txEl>
                                              <p:pRg st="1" end="1"/>
                                            </p:txEl>
                                          </p:spTgt>
                                        </p:tgtEl>
                                        <p:attrNameLst>
                                          <p:attrName>style.visibility</p:attrName>
                                        </p:attrNameLst>
                                      </p:cBhvr>
                                      <p:to>
                                        <p:strVal val="visible"/>
                                      </p:to>
                                    </p:set>
                                    <p:set>
                                      <p:cBhvr>
                                        <p:cTn id="35" dur="455" fill="hold">
                                          <p:stCondLst>
                                            <p:cond delay="0"/>
                                          </p:stCondLst>
                                        </p:cTn>
                                        <p:tgtEl>
                                          <p:spTgt spid="3">
                                            <p:txEl>
                                              <p:pRg st="1" end="1"/>
                                            </p:txEl>
                                          </p:spTgt>
                                        </p:tgtEl>
                                        <p:attrNameLst>
                                          <p:attrName>style.rotation</p:attrName>
                                        </p:attrNameLst>
                                      </p:cBhvr>
                                      <p:to>
                                        <p:strVal val="-45.0"/>
                                      </p:to>
                                    </p:set>
                                    <p:anim calcmode="lin" valueType="num">
                                      <p:cBhvr>
                                        <p:cTn id="3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6" y="6529068"/>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6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20224" y="6429059"/>
            <a:ext cx="2743200" cy="365125"/>
          </a:xfrm>
        </p:spPr>
        <p:txBody>
          <a:bodyPr/>
          <a:lstStyle/>
          <a:p>
            <a:fld id="{84044208-B08D-4D65-8BE0-5A97991959D0}"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a:srcRect l="-1" t="16896" r="-157" b="13242"/>
          <a:stretch/>
        </p:blipFill>
        <p:spPr>
          <a:xfrm>
            <a:off x="1400176" y="1185864"/>
            <a:ext cx="9458324" cy="4471986"/>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8007877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98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a:srcRect r="222" b="12083"/>
          <a:stretch/>
        </p:blipFill>
        <p:spPr>
          <a:xfrm>
            <a:off x="1771651" y="1198221"/>
            <a:ext cx="8658224" cy="4461558"/>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Rectangle 7"/>
          <p:cNvSpPr/>
          <p:nvPr/>
        </p:nvSpPr>
        <p:spPr>
          <a:xfrm>
            <a:off x="4484020" y="1198221"/>
            <a:ext cx="3223959"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levrette </a:t>
            </a:r>
          </a:p>
        </p:txBody>
      </p:sp>
    </p:spTree>
    <p:extLst>
      <p:ext uri="{BB962C8B-B14F-4D97-AF65-F5344CB8AC3E}">
        <p14:creationId xmlns:p14="http://schemas.microsoft.com/office/powerpoint/2010/main" val="273184044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0" end="0"/>
                                            </p:txEl>
                                          </p:spTgt>
                                        </p:tgtEl>
                                        <p:attrNameLst>
                                          <p:attrName>style.visibility</p:attrName>
                                        </p:attrNameLst>
                                      </p:cBhvr>
                                      <p:to>
                                        <p:strVal val="visible"/>
                                      </p:to>
                                    </p:set>
                                    <p:set>
                                      <p:cBhvr>
                                        <p:cTn id="26" dur="455" fill="hold">
                                          <p:stCondLst>
                                            <p:cond delay="0"/>
                                          </p:stCondLst>
                                        </p:cTn>
                                        <p:tgtEl>
                                          <p:spTgt spid="8">
                                            <p:txEl>
                                              <p:pRg st="0" end="0"/>
                                            </p:txEl>
                                          </p:spTgt>
                                        </p:tgtEl>
                                        <p:attrNameLst>
                                          <p:attrName>style.rotation</p:attrName>
                                        </p:attrNameLst>
                                      </p:cBhvr>
                                      <p:to>
                                        <p:strVal val="-45.0"/>
                                      </p:to>
                                    </p:set>
                                    <p:anim calcmode="lin" valueType="num">
                                      <p:cBhvr>
                                        <p:cTn id="2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03055" y="6485570"/>
            <a:ext cx="2743200" cy="365125"/>
          </a:xfrm>
        </p:spPr>
        <p:txBody>
          <a:bodyPr/>
          <a:lstStyle/>
          <a:p>
            <a:fld id="{84044208-B08D-4D65-8BE0-5A97991959D0}"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2028825" y="1414373"/>
            <a:ext cx="8072438" cy="3970318"/>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Magneto" panose="04030805050802020D02" pitchFamily="82" charset="0"/>
              </a:rPr>
              <a:t>La levrette est l'une des positions les plus chargées de fantasmes, car elle est celle des mammifères quadrupèdes. Elle a donc une connotation "animale" très forte qui laisse rarement indifférent . </a:t>
            </a:r>
          </a:p>
        </p:txBody>
      </p:sp>
    </p:spTree>
    <p:extLst>
      <p:ext uri="{BB962C8B-B14F-4D97-AF65-F5344CB8AC3E}">
        <p14:creationId xmlns:p14="http://schemas.microsoft.com/office/powerpoint/2010/main" val="219251261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0020" y="647001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88780" y="6478270"/>
            <a:ext cx="2743200" cy="365125"/>
          </a:xfrm>
        </p:spPr>
        <p:txBody>
          <a:bodyPr/>
          <a:lstStyle/>
          <a:p>
            <a:fld id="{84044208-B08D-4D65-8BE0-5A97991959D0}"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a:srcRect l="-1" t="30659" r="-247"/>
          <a:stretch/>
        </p:blipFill>
        <p:spPr>
          <a:xfrm>
            <a:off x="1352016" y="1183481"/>
            <a:ext cx="9487968" cy="4491037"/>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Rectangle 7"/>
          <p:cNvSpPr/>
          <p:nvPr/>
        </p:nvSpPr>
        <p:spPr>
          <a:xfrm>
            <a:off x="5368878" y="1183481"/>
            <a:ext cx="1454244" cy="646331"/>
          </a:xfrm>
          <a:prstGeom prst="rect">
            <a:avLst/>
          </a:prstGeom>
        </p:spPr>
        <p:txBody>
          <a:bodyPr wrap="none">
            <a:spAutoFit/>
          </a:bodyPr>
          <a:lstStyle/>
          <a:p>
            <a:r>
              <a:rPr lang="fr-FR" sz="3600" b="1" dirty="0">
                <a:solidFill>
                  <a:schemeClr val="bg1"/>
                </a:solidFill>
                <a:effectLst>
                  <a:glow rad="228600">
                    <a:schemeClr val="accent2">
                      <a:satMod val="175000"/>
                      <a:alpha val="40000"/>
                    </a:schemeClr>
                  </a:glow>
                </a:effectLst>
                <a:latin typeface="Magneto" panose="04030805050802020D02" pitchFamily="82" charset="0"/>
              </a:rPr>
              <a:t>le 69</a:t>
            </a:r>
          </a:p>
        </p:txBody>
      </p:sp>
    </p:spTree>
    <p:extLst>
      <p:ext uri="{BB962C8B-B14F-4D97-AF65-F5344CB8AC3E}">
        <p14:creationId xmlns:p14="http://schemas.microsoft.com/office/powerpoint/2010/main" val="400433273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0" end="0"/>
                                            </p:txEl>
                                          </p:spTgt>
                                        </p:tgtEl>
                                        <p:attrNameLst>
                                          <p:attrName>style.visibility</p:attrName>
                                        </p:attrNameLst>
                                      </p:cBhvr>
                                      <p:to>
                                        <p:strVal val="visible"/>
                                      </p:to>
                                    </p:set>
                                    <p:set>
                                      <p:cBhvr>
                                        <p:cTn id="26" dur="455" fill="hold">
                                          <p:stCondLst>
                                            <p:cond delay="0"/>
                                          </p:stCondLst>
                                        </p:cTn>
                                        <p:tgtEl>
                                          <p:spTgt spid="8">
                                            <p:txEl>
                                              <p:pRg st="0" end="0"/>
                                            </p:txEl>
                                          </p:spTgt>
                                        </p:tgtEl>
                                        <p:attrNameLst>
                                          <p:attrName>style.rotation</p:attrName>
                                        </p:attrNameLst>
                                      </p:cBhvr>
                                      <p:to>
                                        <p:strVal val="-45.0"/>
                                      </p:to>
                                    </p:set>
                                    <p:anim calcmode="lin" valueType="num">
                                      <p:cBhvr>
                                        <p:cTn id="2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9070"/>
            <a:ext cx="2743200" cy="365125"/>
          </a:xfrm>
        </p:spPr>
        <p:txBody>
          <a:bodyPr/>
          <a:lstStyle/>
          <a:p>
            <a:fld id="{84044208-B08D-4D65-8BE0-5A97991959D0}"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676400" y="839608"/>
            <a:ext cx="9144000" cy="4524315"/>
          </a:xfrm>
          <a:prstGeom prst="rect">
            <a:avLst/>
          </a:prstGeom>
        </p:spPr>
        <p:txBody>
          <a:bodyPr wrap="square">
            <a:spAutoFit/>
          </a:bodyPr>
          <a:lstStyle/>
          <a:p>
            <a:endParaRPr lang="fr-FR" dirty="0"/>
          </a:p>
          <a:p>
            <a:endParaRPr lang="fr-FR" dirty="0"/>
          </a:p>
          <a:p>
            <a:r>
              <a:rPr lang="fr-FR" sz="3600" b="1" dirty="0">
                <a:solidFill>
                  <a:srgbClr val="FF0000"/>
                </a:solidFill>
                <a:effectLst>
                  <a:glow rad="228600">
                    <a:schemeClr val="accent4">
                      <a:satMod val="175000"/>
                      <a:alpha val="40000"/>
                    </a:schemeClr>
                  </a:glow>
                </a:effectLst>
                <a:latin typeface="Magneto" panose="04030805050802020D02" pitchFamily="82" charset="0"/>
              </a:rPr>
              <a:t>Le tête-bêche, que les deux chiffres 6 et 9 accolés symbolisent de manière très parlante n’est pas une position de pénétration, vaginale ou anale. Elle consiste, pour un couple, à s'unir, la bouche de l'un contre le sexe de l'autre.</a:t>
            </a:r>
          </a:p>
        </p:txBody>
      </p:sp>
    </p:spTree>
    <p:extLst>
      <p:ext uri="{BB962C8B-B14F-4D97-AF65-F5344CB8AC3E}">
        <p14:creationId xmlns:p14="http://schemas.microsoft.com/office/powerpoint/2010/main" val="226847333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52906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45930" y="6478587"/>
            <a:ext cx="2743200" cy="365125"/>
          </a:xfrm>
        </p:spPr>
        <p:txBody>
          <a:bodyPr/>
          <a:lstStyle/>
          <a:p>
            <a:fld id="{84044208-B08D-4D65-8BE0-5A97991959D0}"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a:srcRect t="25014" r="-123" b="6652"/>
          <a:stretch/>
        </p:blipFill>
        <p:spPr>
          <a:xfrm>
            <a:off x="1380201" y="1205724"/>
            <a:ext cx="9464012" cy="4452127"/>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Rectangle 7"/>
          <p:cNvSpPr/>
          <p:nvPr/>
        </p:nvSpPr>
        <p:spPr>
          <a:xfrm>
            <a:off x="1711803" y="1362887"/>
            <a:ext cx="8800807" cy="646331"/>
          </a:xfrm>
          <a:prstGeom prst="rect">
            <a:avLst/>
          </a:prstGeom>
        </p:spPr>
        <p:txBody>
          <a:bodyPr wrap="none">
            <a:spAutoFit/>
          </a:bodyPr>
          <a:lstStyle/>
          <a:p>
            <a:r>
              <a:rPr lang="fr-FR" sz="3600" b="1" dirty="0">
                <a:solidFill>
                  <a:schemeClr val="bg1"/>
                </a:solidFill>
                <a:effectLst>
                  <a:glow rad="228600">
                    <a:schemeClr val="accent2">
                      <a:satMod val="175000"/>
                      <a:alpha val="40000"/>
                    </a:schemeClr>
                  </a:glow>
                </a:effectLst>
                <a:latin typeface="Magneto" panose="04030805050802020D02" pitchFamily="82" charset="0"/>
              </a:rPr>
              <a:t>La position du capitaine de navire</a:t>
            </a:r>
          </a:p>
        </p:txBody>
      </p:sp>
    </p:spTree>
    <p:extLst>
      <p:ext uri="{BB962C8B-B14F-4D97-AF65-F5344CB8AC3E}">
        <p14:creationId xmlns:p14="http://schemas.microsoft.com/office/powerpoint/2010/main" val="167978498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0" end="0"/>
                                            </p:txEl>
                                          </p:spTgt>
                                        </p:tgtEl>
                                        <p:attrNameLst>
                                          <p:attrName>style.visibility</p:attrName>
                                        </p:attrNameLst>
                                      </p:cBhvr>
                                      <p:to>
                                        <p:strVal val="visible"/>
                                      </p:to>
                                    </p:set>
                                    <p:set>
                                      <p:cBhvr>
                                        <p:cTn id="26" dur="455" fill="hold">
                                          <p:stCondLst>
                                            <p:cond delay="0"/>
                                          </p:stCondLst>
                                        </p:cTn>
                                        <p:tgtEl>
                                          <p:spTgt spid="8">
                                            <p:txEl>
                                              <p:pRg st="0" end="0"/>
                                            </p:txEl>
                                          </p:spTgt>
                                        </p:tgtEl>
                                        <p:attrNameLst>
                                          <p:attrName>style.rotation</p:attrName>
                                        </p:attrNameLst>
                                      </p:cBhvr>
                                      <p:to>
                                        <p:strVal val="-45.0"/>
                                      </p:to>
                                    </p:set>
                                    <p:anim calcmode="lin" valueType="num">
                                      <p:cBhvr>
                                        <p:cTn id="2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287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531144" y="1166842"/>
            <a:ext cx="9415462" cy="4524315"/>
          </a:xfrm>
          <a:prstGeom prst="rect">
            <a:avLst/>
          </a:prstGeom>
        </p:spPr>
        <p:txBody>
          <a:bodyPr wrap="square">
            <a:spAutoFit/>
          </a:bodyPr>
          <a:lstStyle/>
          <a:p>
            <a:r>
              <a:rPr lang="fr-FR" sz="3200" b="1" dirty="0">
                <a:solidFill>
                  <a:srgbClr val="FF0000"/>
                </a:solidFill>
                <a:effectLst>
                  <a:glow rad="228600">
                    <a:schemeClr val="accent4">
                      <a:satMod val="175000"/>
                      <a:alpha val="40000"/>
                    </a:schemeClr>
                  </a:glow>
                </a:effectLst>
                <a:latin typeface="Magneto" panose="04030805050802020D02" pitchFamily="82" charset="0"/>
              </a:rPr>
              <a:t>Dans la quête inaboutie du plaisir, la perte de contrôle est un élément capital, voire primordial. Chaque amant doit apprendre à s'abandonner voluptueusement au bon vouloir de l'autre. Dans la position du bateau ivre, Madame laissera totalement son partenaire diriger seul le gouvernail. L'ancre est levée, au capitaine de guider le navire.</a:t>
            </a:r>
          </a:p>
        </p:txBody>
      </p:sp>
    </p:spTree>
    <p:extLst>
      <p:ext uri="{BB962C8B-B14F-4D97-AF65-F5344CB8AC3E}">
        <p14:creationId xmlns:p14="http://schemas.microsoft.com/office/powerpoint/2010/main" val="9999051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620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78902"/>
            <a:ext cx="2743200" cy="365125"/>
          </a:xfrm>
        </p:spPr>
        <p:txBody>
          <a:bodyPr/>
          <a:lstStyle/>
          <a:p>
            <a:fld id="{84044208-B08D-4D65-8BE0-5A97991959D0}"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a:srcRect t="12917" r="70" b="8334"/>
          <a:stretch/>
        </p:blipFill>
        <p:spPr>
          <a:xfrm>
            <a:off x="1400175" y="1174182"/>
            <a:ext cx="9420225" cy="4509635"/>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Rectangle 7"/>
          <p:cNvSpPr/>
          <p:nvPr/>
        </p:nvSpPr>
        <p:spPr>
          <a:xfrm>
            <a:off x="3848289" y="1219651"/>
            <a:ext cx="4523995"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chaise longue</a:t>
            </a:r>
          </a:p>
        </p:txBody>
      </p:sp>
    </p:spTree>
    <p:extLst>
      <p:ext uri="{BB962C8B-B14F-4D97-AF65-F5344CB8AC3E}">
        <p14:creationId xmlns:p14="http://schemas.microsoft.com/office/powerpoint/2010/main" val="24514868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0" end="0"/>
                                            </p:txEl>
                                          </p:spTgt>
                                        </p:tgtEl>
                                        <p:attrNameLst>
                                          <p:attrName>style.visibility</p:attrName>
                                        </p:attrNameLst>
                                      </p:cBhvr>
                                      <p:to>
                                        <p:strVal val="visible"/>
                                      </p:to>
                                    </p:set>
                                    <p:set>
                                      <p:cBhvr>
                                        <p:cTn id="26" dur="455" fill="hold">
                                          <p:stCondLst>
                                            <p:cond delay="0"/>
                                          </p:stCondLst>
                                        </p:cTn>
                                        <p:tgtEl>
                                          <p:spTgt spid="8">
                                            <p:txEl>
                                              <p:pRg st="0" end="0"/>
                                            </p:txEl>
                                          </p:spTgt>
                                        </p:tgtEl>
                                        <p:attrNameLst>
                                          <p:attrName>style.rotation</p:attrName>
                                        </p:attrNameLst>
                                      </p:cBhvr>
                                      <p:to>
                                        <p:strVal val="-45.0"/>
                                      </p:to>
                                    </p:set>
                                    <p:anim calcmode="lin" valueType="num">
                                      <p:cBhvr>
                                        <p:cTn id="2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559719" y="1571627"/>
            <a:ext cx="9072562" cy="4031873"/>
          </a:xfrm>
          <a:prstGeom prst="rect">
            <a:avLst/>
          </a:prstGeom>
        </p:spPr>
        <p:txBody>
          <a:bodyPr wrap="square">
            <a:spAutoFit/>
          </a:bodyPr>
          <a:lstStyle/>
          <a:p>
            <a:r>
              <a:rPr lang="fr-FR" sz="3200" b="1" dirty="0">
                <a:solidFill>
                  <a:srgbClr val="FF0000"/>
                </a:solidFill>
                <a:effectLst>
                  <a:glow rad="228600">
                    <a:schemeClr val="accent2">
                      <a:satMod val="175000"/>
                      <a:alpha val="40000"/>
                    </a:schemeClr>
                  </a:glow>
                </a:effectLst>
                <a:latin typeface="Magneto" panose="04030805050802020D02" pitchFamily="82" charset="0"/>
              </a:rPr>
              <a:t>La chaise longue, cette invention digne des meilleures vacances, est beaucoup plus commode que la position sexuelle qui porte son nom. Mais le plaisir ressenti, surtout pour la femme, va bien au-delà des espérances. Comment tenter l'expérience d'une position difficile mais très enivrante ?</a:t>
            </a:r>
          </a:p>
        </p:txBody>
      </p:sp>
    </p:spTree>
    <p:extLst>
      <p:ext uri="{BB962C8B-B14F-4D97-AF65-F5344CB8AC3E}">
        <p14:creationId xmlns:p14="http://schemas.microsoft.com/office/powerpoint/2010/main" val="382666400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92556"/>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7764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92557"/>
            <a:ext cx="2743200" cy="365125"/>
          </a:xfrm>
        </p:spPr>
        <p:txBody>
          <a:bodyPr/>
          <a:lstStyle/>
          <a:p>
            <a:fld id="{84044208-B08D-4D65-8BE0-5A97991959D0}"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a:srcRect t="15418" r="375" b="3957"/>
          <a:stretch/>
        </p:blipFill>
        <p:spPr>
          <a:xfrm>
            <a:off x="1400175" y="1191644"/>
            <a:ext cx="9372600" cy="44747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Rectangle 7"/>
          <p:cNvSpPr/>
          <p:nvPr/>
        </p:nvSpPr>
        <p:spPr>
          <a:xfrm>
            <a:off x="3158337" y="1191644"/>
            <a:ext cx="5875326"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position du compas</a:t>
            </a:r>
          </a:p>
        </p:txBody>
      </p:sp>
    </p:spTree>
    <p:extLst>
      <p:ext uri="{BB962C8B-B14F-4D97-AF65-F5344CB8AC3E}">
        <p14:creationId xmlns:p14="http://schemas.microsoft.com/office/powerpoint/2010/main" val="51312417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0" end="0"/>
                                            </p:txEl>
                                          </p:spTgt>
                                        </p:tgtEl>
                                        <p:attrNameLst>
                                          <p:attrName>style.visibility</p:attrName>
                                        </p:attrNameLst>
                                      </p:cBhvr>
                                      <p:to>
                                        <p:strVal val="visible"/>
                                      </p:to>
                                    </p:set>
                                    <p:set>
                                      <p:cBhvr>
                                        <p:cTn id="26" dur="455" fill="hold">
                                          <p:stCondLst>
                                            <p:cond delay="0"/>
                                          </p:stCondLst>
                                        </p:cTn>
                                        <p:tgtEl>
                                          <p:spTgt spid="8">
                                            <p:txEl>
                                              <p:pRg st="0" end="0"/>
                                            </p:txEl>
                                          </p:spTgt>
                                        </p:tgtEl>
                                        <p:attrNameLst>
                                          <p:attrName>style.rotation</p:attrName>
                                        </p:attrNameLst>
                                      </p:cBhvr>
                                      <p:to>
                                        <p:strVal val="-45.0"/>
                                      </p:to>
                                    </p:set>
                                    <p:anim calcmode="lin" valueType="num">
                                      <p:cBhvr>
                                        <p:cTn id="2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616869" y="1443841"/>
            <a:ext cx="8958262" cy="3970318"/>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Magneto" panose="04030805050802020D02" pitchFamily="82" charset="0"/>
              </a:rPr>
              <a:t>Ouvrez vos horizons ! Il existe des positions du </a:t>
            </a:r>
            <a:r>
              <a:rPr lang="fr-FR" sz="3600" b="1" dirty="0" err="1">
                <a:solidFill>
                  <a:srgbClr val="FF0000"/>
                </a:solidFill>
                <a:effectLst>
                  <a:glow rad="228600">
                    <a:schemeClr val="accent4">
                      <a:satMod val="175000"/>
                      <a:alpha val="40000"/>
                    </a:schemeClr>
                  </a:glow>
                </a:effectLst>
                <a:latin typeface="Magneto" panose="04030805050802020D02" pitchFamily="82" charset="0"/>
              </a:rPr>
              <a:t>Kamasutra</a:t>
            </a:r>
            <a:r>
              <a:rPr lang="fr-FR" sz="3600" b="1" dirty="0">
                <a:solidFill>
                  <a:srgbClr val="FF0000"/>
                </a:solidFill>
                <a:effectLst>
                  <a:glow rad="228600">
                    <a:schemeClr val="accent4">
                      <a:satMod val="175000"/>
                      <a:alpha val="40000"/>
                    </a:schemeClr>
                  </a:glow>
                </a:effectLst>
                <a:latin typeface="Magneto" panose="04030805050802020D02" pitchFamily="82" charset="0"/>
              </a:rPr>
              <a:t> où l'homme se retrouve sur la femme tout en écartant ses jambes. C'est la position du compas, où monsieur se retrouve à cheval sur madame pour devenir le plus zélé des cavaliers.</a:t>
            </a:r>
          </a:p>
        </p:txBody>
      </p:sp>
    </p:spTree>
    <p:extLst>
      <p:ext uri="{BB962C8B-B14F-4D97-AF65-F5344CB8AC3E}">
        <p14:creationId xmlns:p14="http://schemas.microsoft.com/office/powerpoint/2010/main" val="232411951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t="8959" r="222" b="7292"/>
          <a:stretch/>
        </p:blipFill>
        <p:spPr>
          <a:xfrm>
            <a:off x="1414463" y="1216535"/>
            <a:ext cx="9415461" cy="44770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Rectangle 8"/>
          <p:cNvSpPr/>
          <p:nvPr/>
        </p:nvSpPr>
        <p:spPr>
          <a:xfrm>
            <a:off x="2960365" y="1216535"/>
            <a:ext cx="6271269" cy="646331"/>
          </a:xfrm>
          <a:prstGeom prst="rect">
            <a:avLst/>
          </a:prstGeom>
        </p:spPr>
        <p:txBody>
          <a:bodyPr wrap="none">
            <a:spAutoFit/>
          </a:bodyPr>
          <a:lstStyle/>
          <a:p>
            <a:r>
              <a:rPr lang="fr-FR" sz="3600" b="1" dirty="0">
                <a:solidFill>
                  <a:schemeClr val="bg1"/>
                </a:solidFill>
                <a:effectLst>
                  <a:glow rad="228600">
                    <a:schemeClr val="accent4">
                      <a:satMod val="175000"/>
                      <a:alpha val="40000"/>
                    </a:schemeClr>
                  </a:glow>
                </a:effectLst>
                <a:latin typeface="Magneto" panose="04030805050802020D02" pitchFamily="82" charset="0"/>
              </a:rPr>
              <a:t>La position du néophyte</a:t>
            </a:r>
          </a:p>
        </p:txBody>
      </p:sp>
    </p:spTree>
    <p:extLst>
      <p:ext uri="{BB962C8B-B14F-4D97-AF65-F5344CB8AC3E}">
        <p14:creationId xmlns:p14="http://schemas.microsoft.com/office/powerpoint/2010/main" val="254868136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1888331" y="1636425"/>
            <a:ext cx="8415337" cy="3539430"/>
          </a:xfrm>
          <a:prstGeom prst="rect">
            <a:avLst/>
          </a:prstGeom>
        </p:spPr>
        <p:txBody>
          <a:bodyPr wrap="square">
            <a:spAutoFit/>
          </a:bodyPr>
          <a:lstStyle/>
          <a:p>
            <a:r>
              <a:rPr lang="fr-FR" sz="2800" b="1" dirty="0">
                <a:solidFill>
                  <a:srgbClr val="FF0000"/>
                </a:solidFill>
                <a:effectLst>
                  <a:glow rad="228600">
                    <a:schemeClr val="accent4">
                      <a:satMod val="175000"/>
                      <a:alpha val="40000"/>
                    </a:schemeClr>
                  </a:glow>
                </a:effectLst>
                <a:latin typeface="Magneto" panose="04030805050802020D02" pitchFamily="82" charset="0"/>
              </a:rPr>
              <a:t>La position du néophyte s'apparente à une cérémonie d'introduction au plaisir pour l'homme qui doit dominer sa partenaire. La femme n'a d'autre alternative que de subir les assauts de son amant, qui doit apprendre, par cette position du </a:t>
            </a:r>
            <a:r>
              <a:rPr lang="fr-FR" sz="2800" b="1" dirty="0" err="1">
                <a:solidFill>
                  <a:srgbClr val="FF0000"/>
                </a:solidFill>
                <a:effectLst>
                  <a:glow rad="228600">
                    <a:schemeClr val="accent4">
                      <a:satMod val="175000"/>
                      <a:alpha val="40000"/>
                    </a:schemeClr>
                  </a:glow>
                </a:effectLst>
                <a:latin typeface="Magneto" panose="04030805050802020D02" pitchFamily="82" charset="0"/>
              </a:rPr>
              <a:t>kamasutra</a:t>
            </a:r>
            <a:r>
              <a:rPr lang="fr-FR" sz="2800" b="1" dirty="0">
                <a:solidFill>
                  <a:srgbClr val="FF0000"/>
                </a:solidFill>
                <a:effectLst>
                  <a:glow rad="228600">
                    <a:schemeClr val="accent4">
                      <a:satMod val="175000"/>
                      <a:alpha val="40000"/>
                    </a:schemeClr>
                  </a:glow>
                </a:effectLst>
                <a:latin typeface="Magneto" panose="04030805050802020D02" pitchFamily="82" charset="0"/>
              </a:rPr>
              <a:t>, à devenir un véritable professionnel du sexe.</a:t>
            </a:r>
          </a:p>
        </p:txBody>
      </p:sp>
    </p:spTree>
    <p:extLst>
      <p:ext uri="{BB962C8B-B14F-4D97-AF65-F5344CB8AC3E}">
        <p14:creationId xmlns:p14="http://schemas.microsoft.com/office/powerpoint/2010/main" val="188768184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12">
                                            <p:txEl>
                                              <p:pRg st="0" end="0"/>
                                            </p:txEl>
                                          </p:spTgt>
                                        </p:tgtEl>
                                        <p:attrNameLst>
                                          <p:attrName>style.visibility</p:attrName>
                                        </p:attrNameLst>
                                      </p:cBhvr>
                                      <p:to>
                                        <p:strVal val="visible"/>
                                      </p:to>
                                    </p:set>
                                    <p:anim calcmode="lin" valueType="num">
                                      <p:cBhvr>
                                        <p:cTn id="26" dur="500" fill="hold"/>
                                        <p:tgtEl>
                                          <p:spTgt spid="1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1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9448800" y="6454724"/>
            <a:ext cx="2743200" cy="365125"/>
          </a:xfrm>
        </p:spPr>
        <p:txBody>
          <a:bodyPr/>
          <a:lstStyle/>
          <a:p>
            <a:fld id="{84044208-B08D-4D65-8BE0-5A97991959D0}"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sp>
        <p:nvSpPr>
          <p:cNvPr id="8" name="Rectangle 7"/>
          <p:cNvSpPr/>
          <p:nvPr/>
        </p:nvSpPr>
        <p:spPr>
          <a:xfrm>
            <a:off x="1878293" y="1536174"/>
            <a:ext cx="8313494" cy="3785652"/>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C’était</a:t>
            </a: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80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les nuls </a:t>
            </a: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2162308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428</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2020-12-03T13:41:04Z</dcterms:created>
  <dcterms:modified xsi:type="dcterms:W3CDTF">2021-02-16T09:41:59Z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