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62" r:id="rId3"/>
    <p:sldId id="266" r:id="rId4"/>
    <p:sldId id="264" r:id="rId5"/>
    <p:sldId id="263" r:id="rId6"/>
    <p:sldId id="271" r:id="rId7"/>
    <p:sldId id="272" r:id="rId8"/>
    <p:sldId id="265" r:id="rId9"/>
    <p:sldId id="267" r:id="rId10"/>
    <p:sldId id="279" r:id="rId11"/>
    <p:sldId id="268" r:id="rId12"/>
    <p:sldId id="281" r:id="rId13"/>
    <p:sldId id="261" r:id="rId14"/>
    <p:sldId id="270" r:id="rId15"/>
    <p:sldId id="269" r:id="rId16"/>
    <p:sldId id="280" r:id="rId17"/>
    <p:sldId id="274" r:id="rId18"/>
    <p:sldId id="275" r:id="rId19"/>
    <p:sldId id="277" r:id="rId20"/>
    <p:sldId id="273" r:id="rId21"/>
    <p:sldId id="278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635DrNdbY/USMtk/ZAJ3A==" hashData="ZdUImN51OCTBMdrIHAiBcbDdOm49Ad6GzrsY+8askzZTB34nun+9Rn3cTI9ynM6kexWEGrBtu99ZKCm0YiHna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02" y="5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26/07/2021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0077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4407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3608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21321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695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233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34807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0756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63922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1868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49727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23810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5289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95366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7742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67583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7601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99098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065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26/07/2021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26/07/2021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26/07/2021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26/07/2021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26/07/2021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26/07/2021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26/07/2021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26/07/2021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26/07/2021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26/07/2021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26/07/2021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74">
              <a:srgbClr val="C00000"/>
            </a:gs>
            <a:gs pos="64719">
              <a:srgbClr val="FFC000"/>
            </a:gs>
            <a:gs pos="0">
              <a:srgbClr val="FFFF00"/>
            </a:gs>
            <a:gs pos="82000">
              <a:srgbClr val="FFC000"/>
            </a:gs>
            <a:gs pos="100000">
              <a:srgbClr val="FFFF00"/>
            </a:gs>
            <a:gs pos="77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26/07/2021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1465" y="140856"/>
            <a:ext cx="10100969" cy="67171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75012" y="-484094"/>
            <a:ext cx="8606117" cy="494851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Surtout à ne pas s’y méprendre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N°3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  <p:sndAc>
          <p:stSnd loop="1">
            <p:snd r:embed="rId3" name="Lynda Lemay - Un soir de semaine (Épisode 2).wav"/>
          </p:stSnd>
        </p:sndAc>
      </p:transition>
    </mc:Choice>
    <mc:Fallback>
      <p:transition spd="slow" advTm="16000">
        <p:wedge/>
        <p:sndAc>
          <p:stSnd loop="1">
            <p:snd r:embed="rId3" name="Lynda Lemay - Un soir de semaine (Épisode 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85293" y="843677"/>
            <a:ext cx="8421414" cy="5170646"/>
          </a:xfrm>
          <a:prstGeom prst="rect">
            <a:avLst/>
          </a:prstGeom>
          <a:ln w="76200">
            <a:noFill/>
          </a:ln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Pour </a:t>
            </a:r>
            <a:r>
              <a:rPr lang="fr-FR" sz="6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toi peut-être personnellement je préfère l'Amour et la tendresse au </a:t>
            </a:r>
            <a:r>
              <a:rPr lang="fr-FR" sz="6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sexe </a:t>
            </a:r>
            <a:r>
              <a:rPr lang="fr-FR" sz="6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!!! </a:t>
            </a:r>
            <a:r>
              <a:rPr lang="fr-FR" sz="6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? ?   faux</a:t>
            </a:r>
            <a:endParaRPr lang="fr-FR" sz="66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FFC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6446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4256" y="835572"/>
            <a:ext cx="9220530" cy="518519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1448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44782" y="1720840"/>
            <a:ext cx="10302436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paroles trop facile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déjà vérifiée car s’en fut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un refuge pour en caché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cette triste réalité</a:t>
            </a:r>
            <a:endParaRPr lang="fr-FR" sz="54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rgbClr val="FFC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16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4023" t="28137" r="997" b="8374"/>
          <a:stretch/>
        </p:blipFill>
        <p:spPr>
          <a:xfrm>
            <a:off x="2632840" y="375050"/>
            <a:ext cx="7031421" cy="579458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5179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938" r="-367" b="29136"/>
          <a:stretch/>
        </p:blipFill>
        <p:spPr>
          <a:xfrm>
            <a:off x="1488031" y="677722"/>
            <a:ext cx="9215937" cy="550255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0068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4023" r="293" b="5287"/>
          <a:stretch/>
        </p:blipFill>
        <p:spPr>
          <a:xfrm>
            <a:off x="3037489" y="504495"/>
            <a:ext cx="6117021" cy="5533697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94556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408" b="31710"/>
          <a:stretch/>
        </p:blipFill>
        <p:spPr>
          <a:xfrm>
            <a:off x="1330550" y="840046"/>
            <a:ext cx="9265732" cy="517790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8035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193" y="405063"/>
            <a:ext cx="8497614" cy="566950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56641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604" r="531" b="26326"/>
          <a:stretch/>
        </p:blipFill>
        <p:spPr>
          <a:xfrm>
            <a:off x="1497106" y="559290"/>
            <a:ext cx="9197788" cy="573942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8997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2988" y="716056"/>
            <a:ext cx="9592236" cy="5395633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02968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51" r="-261" b="30613"/>
          <a:stretch/>
        </p:blipFill>
        <p:spPr>
          <a:xfrm>
            <a:off x="1541930" y="665723"/>
            <a:ext cx="9018494" cy="547215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379047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72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432743"/>
            <a:ext cx="7977351" cy="5923607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6938" r="250" b="25561"/>
          <a:stretch/>
        </p:blipFill>
        <p:spPr>
          <a:xfrm>
            <a:off x="1801906" y="523222"/>
            <a:ext cx="8588188" cy="5811556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88582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1861" y="670033"/>
            <a:ext cx="8387255" cy="5504137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5699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8364" r="735" b="33181"/>
          <a:stretch/>
        </p:blipFill>
        <p:spPr>
          <a:xfrm>
            <a:off x="1590813" y="775945"/>
            <a:ext cx="9010374" cy="530611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34789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3098" y="407677"/>
            <a:ext cx="8485804" cy="5664274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3065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t="5791" r="-367" b="27665"/>
          <a:stretch/>
        </p:blipFill>
        <p:spPr>
          <a:xfrm>
            <a:off x="1775011" y="438662"/>
            <a:ext cx="8641977" cy="5729663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28977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3903" y="499745"/>
            <a:ext cx="8324194" cy="554671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06547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0293" y="206984"/>
            <a:ext cx="8931414" cy="6444031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49024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412" y="140856"/>
            <a:ext cx="9879106" cy="67171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18446" y="-296862"/>
            <a:ext cx="8337177" cy="472542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 ne pas s’y méprendre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708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176</Words>
  <Application>Microsoft Office PowerPoint</Application>
  <PresentationFormat>Grand écran</PresentationFormat>
  <Paragraphs>93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53</cp:revision>
  <dcterms:created xsi:type="dcterms:W3CDTF">2021-05-26T13:05:28Z</dcterms:created>
  <dcterms:modified xsi:type="dcterms:W3CDTF">2021-07-26T15:04:45Z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