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hCeWOQ/tdpc2yD1nYNy3Q==" hashData="tx3mPKj2lm+U/vRHJorJcm9pI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438" autoAdjust="0"/>
    <p:restoredTop sz="86402" autoAdjust="0"/>
  </p:normalViewPr>
  <p:slideViewPr>
    <p:cSldViewPr>
      <p:cViewPr>
        <p:scale>
          <a:sx n="76" d="100"/>
          <a:sy n="76" d="100"/>
        </p:scale>
        <p:origin x="-1282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E152F2-978A-484A-BE0D-FE1C240196B4}" type="datetimeFigureOut">
              <a:rPr lang="fr-FR"/>
              <a:pPr>
                <a:defRPr/>
              </a:pPr>
              <a:t>30/08/2021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4D0406-AB3C-43F0-8091-01BE9C0AF4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0350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BE1EDF-54B0-4BA6-9FD2-F408DC7735E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ED5F96-6004-4957-B874-2CD9121CD9E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E17C41-CD2D-459C-A2F1-7AA16554D18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CF1F6-282B-40A9-A786-F21C9B6D83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3684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0C8E7-295D-4A1A-A83F-5F51179536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27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D0FBF-E438-477E-A797-A52B01548B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500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AA949-4AD9-47D0-AFAD-AC2841260D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9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351D3-834C-47E8-8AAF-B526818346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4321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E010D-3716-4DE7-9DC1-119CD818C5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33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BA312-11DB-4EFA-96BD-C36A98A501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2077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4DBF8-1F73-4F42-9C00-4B22B3B026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412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12FBC-F46F-4D7D-91C4-0DB37F8A6E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2494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9FE7D-AE8C-4694-8C22-8ECF83B461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889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76D90-8731-4C0C-B6FA-00E7800C2E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357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9000">
              <a:schemeClr val="tx1"/>
            </a:gs>
            <a:gs pos="79994">
              <a:schemeClr val="tx1"/>
            </a:gs>
            <a:gs pos="91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A88B4C-CFC2-48B6-8B40-0EB8407501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7.gif"/><Relationship Id="rId21" Type="http://schemas.openxmlformats.org/officeDocument/2006/relationships/audio" Target="../media/audio5.wav"/><Relationship Id="rId34" Type="http://schemas.openxmlformats.org/officeDocument/2006/relationships/image" Target="../media/image32.png"/><Relationship Id="rId42" Type="http://schemas.openxmlformats.org/officeDocument/2006/relationships/image" Target="../media/image39.jpeg"/><Relationship Id="rId47" Type="http://schemas.openxmlformats.org/officeDocument/2006/relationships/image" Target="../media/image44.jpeg"/><Relationship Id="rId50" Type="http://schemas.openxmlformats.org/officeDocument/2006/relationships/audio" Target="../media/audio10.wav"/><Relationship Id="rId55" Type="http://schemas.openxmlformats.org/officeDocument/2006/relationships/image" Target="../media/image51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1.wav"/><Relationship Id="rId41" Type="http://schemas.openxmlformats.org/officeDocument/2006/relationships/image" Target="../media/image6.jpg"/><Relationship Id="rId54" Type="http://schemas.openxmlformats.org/officeDocument/2006/relationships/image" Target="../media/image50.png"/><Relationship Id="rId6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2.jpeg"/><Relationship Id="rId53" Type="http://schemas.openxmlformats.org/officeDocument/2006/relationships/image" Target="../media/image49.png"/><Relationship Id="rId58" Type="http://schemas.openxmlformats.org/officeDocument/2006/relationships/image" Target="../media/image53.jpeg"/><Relationship Id="rId5" Type="http://schemas.openxmlformats.org/officeDocument/2006/relationships/image" Target="../media/image5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openxmlformats.org/officeDocument/2006/relationships/image" Target="../media/image34.png"/><Relationship Id="rId49" Type="http://schemas.openxmlformats.org/officeDocument/2006/relationships/image" Target="../media/image46.png"/><Relationship Id="rId57" Type="http://schemas.openxmlformats.org/officeDocument/2006/relationships/audio" Target="../media/audio11.wav"/><Relationship Id="rId61" Type="http://schemas.openxmlformats.org/officeDocument/2006/relationships/image" Target="../media/image4.gif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openxmlformats.org/officeDocument/2006/relationships/image" Target="../media/image41.jpeg"/><Relationship Id="rId52" Type="http://schemas.openxmlformats.org/officeDocument/2006/relationships/image" Target="../media/image48.png"/><Relationship Id="rId60" Type="http://schemas.openxmlformats.org/officeDocument/2006/relationships/image" Target="../media/image55.gif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image" Target="../media/image33.jpeg"/><Relationship Id="rId43" Type="http://schemas.openxmlformats.org/officeDocument/2006/relationships/image" Target="../media/image40.jpeg"/><Relationship Id="rId48" Type="http://schemas.openxmlformats.org/officeDocument/2006/relationships/image" Target="../media/image45.png"/><Relationship Id="rId56" Type="http://schemas.openxmlformats.org/officeDocument/2006/relationships/image" Target="../media/image52.png"/><Relationship Id="rId8" Type="http://schemas.openxmlformats.org/officeDocument/2006/relationships/image" Target="../media/image15.gif"/><Relationship Id="rId51" Type="http://schemas.openxmlformats.org/officeDocument/2006/relationships/image" Target="../media/image47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1.jpeg"/><Relationship Id="rId38" Type="http://schemas.openxmlformats.org/officeDocument/2006/relationships/image" Target="../media/image36.png"/><Relationship Id="rId46" Type="http://schemas.openxmlformats.org/officeDocument/2006/relationships/image" Target="../media/image43.jpeg"/><Relationship Id="rId59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 - 7ème continent.wav">
            <a:hlinkClick r:id="" action="ppaction://media"/>
          </p:cNvPr>
          <p:cNvPicPr>
            <a:picLocks noRot="1" noChangeAspect="1"/>
          </p:cNvPicPr>
          <p:nvPr>
            <a:wavAudioFile r:embed="rId1" name="09 - 7ème continent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gggggg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22225"/>
            <a:ext cx="91138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6021388"/>
            <a:ext cx="12573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5C5C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1" descr="C:\Users\JCL\Desktop\Sheila - Venue d’ailleurs (Album)\uqeij1oskxfva-60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1673225"/>
            <a:ext cx="3509962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22225"/>
            <a:ext cx="91138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97050" y="1773238"/>
            <a:ext cx="6049963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01. Belle journée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02. Tous yéyé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03. La rumeur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04. Law of Attraction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05. Chaman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06. Venue d'ailleurs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07. Ooh La La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08. Cheval d'amble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09. 7ème continent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10. It's Not Over Yet (feat. Jason Scheff)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11. Baby Doll 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Sheila - Venue d’ailleurs (Album)\unname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3" y="2270125"/>
            <a:ext cx="3024188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C:\Users\JCL\Desktop\Sheila - Venue d’ailleurs (Album)\bb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882900"/>
            <a:ext cx="2647950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Belle journé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Tous yéyé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Law of Attractio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La rume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Chama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Ooh La L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Cheval d'ambl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6" y="4095750"/>
            <a:ext cx="4699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7ème continen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1" y="4633913"/>
            <a:ext cx="514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It's Not Over Yet (feat. Jason Scheff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4" y="4095749"/>
            <a:ext cx="675000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1" y="4692023"/>
            <a:ext cx="690563" cy="919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0" name="06 - Venue d'ailleur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88423" y="4031650"/>
            <a:ext cx="700806" cy="189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1" descr="C:\Users\JCL\Desktop\Sheila - Venue d’ailleurs (Album)\uqeij1oskxfva-600.jpg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514475"/>
            <a:ext cx="14351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390650"/>
            <a:ext cx="1549400" cy="17033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9" descr="C:\Users\JCL\Desktop\Sheila - Venue d’ailleurs (Album)\aaa_détouré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75" y="3001963"/>
            <a:ext cx="2112963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5424488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8" descr="C:\Users\JCL\Desktop\SMYLET 2\T21V205A_détouré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5489575"/>
            <a:ext cx="84137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1" descr="C:\Users\Marie-Jose\Desktop\NUMEROS JUKEBOX NOIR\11 (FILEminimizer).jpg">
            <a:hlinkClick r:id="" action="ppaction://noaction" highlightClick="1">
              <a:snd r:embed="rId57" name="11 - Baby Doll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8" y="2913063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06094" y="6017419"/>
            <a:ext cx="33655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>
          <a:xfrm>
            <a:off x="4005263" y="6245225"/>
            <a:ext cx="936625" cy="431800"/>
          </a:xfrm>
          <a:prstGeom prst="frame">
            <a:avLst>
              <a:gd name="adj1" fmla="val 11262"/>
            </a:avLst>
          </a:prstGeom>
          <a:blipFill dpi="0" rotWithShape="1">
            <a:blip r:embed="rId6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Image 2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6294438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1" descr="C:\Users\JCL\Desktop\SMYLET 2\vase2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50" y="5991225"/>
            <a:ext cx="542925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2021-08-30T10:37:41Z</dcterms:modified>
</cp:coreProperties>
</file>