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48" r:id="rId1"/>
  </p:sldMasterIdLst>
  <p:notesMasterIdLst>
    <p:notesMasterId r:id="rId5"/>
  </p:notesMasterIdLst>
  <p:sldIdLst>
    <p:sldId id="353" r:id="rId2"/>
    <p:sldId id="356" r:id="rId3"/>
    <p:sldId id="354" r:id="rId4"/>
  </p:sldIdLst>
  <p:sldSz cx="9144000" cy="6858000" type="screen4x3"/>
  <p:notesSz cx="6858000" cy="9144000"/>
  <p:defaultTextStyle>
    <a:defPPr>
      <a:defRPr lang="he-I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zXiCPuUuUdqGphr6CCWLUQ==" hashData="2JPOnvqpA+6l8QTr4XZJYDPgXAI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1FFFF"/>
    <a:srgbClr val="915945"/>
    <a:srgbClr val="683400"/>
    <a:srgbClr val="25FFFF"/>
    <a:srgbClr val="9E0075"/>
    <a:srgbClr val="FF69D8"/>
    <a:srgbClr val="860C6F"/>
    <a:srgbClr val="29292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napVertSplitter="1" vertBarState="maximized" horzBarState="maximized">
    <p:restoredLeft sz="86386" autoAdjust="0"/>
    <p:restoredTop sz="94660" autoAdjust="0"/>
  </p:normalViewPr>
  <p:slideViewPr>
    <p:cSldViewPr>
      <p:cViewPr>
        <p:scale>
          <a:sx n="10" d="100"/>
          <a:sy n="10" d="100"/>
        </p:scale>
        <p:origin x="-4258" y="-177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4B178AE5-6378-41EA-B5E6-2439EB834784}" type="datetimeFigureOut">
              <a:rPr lang="fr-FR"/>
              <a:pPr>
                <a:defRPr/>
              </a:pPr>
              <a:t>30/08/2021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1BC67D16-50F6-480C-BA5B-2FEC855EDDE5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43587234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7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6148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D8961A02-BA6F-44B8-8835-20F26B176550}" type="slidenum">
              <a:rPr lang="fr-FR" smtClean="0"/>
              <a:pPr eaLnBrk="1" hangingPunct="1"/>
              <a:t>1</a:t>
            </a:fld>
            <a:endParaRPr lang="fr-F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171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7172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09D5F635-440C-431E-8FA6-D0F52B8A1BC7}" type="slidenum">
              <a:rPr lang="fr-FR" smtClean="0"/>
              <a:pPr eaLnBrk="1" hangingPunct="1"/>
              <a:t>2</a:t>
            </a:fld>
            <a:endParaRPr lang="fr-FR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195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819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77CB5966-ABFF-4EA0-8CCD-4224851B9210}" type="slidenum">
              <a:rPr lang="fr-FR" smtClean="0"/>
              <a:pPr eaLnBrk="1" hangingPunct="1"/>
              <a:t>3</a:t>
            </a:fld>
            <a:endParaRPr 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6927C81-CFAA-4206-BEEE-D3B513DC9257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86633884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0F5E0C6-F2F2-470A-9A98-58F36155EE10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27862676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BE63019-F985-4AE7-9FBF-247E18F83B43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89362056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3A33EFB-F9E0-4E70-A0D5-486005C25A53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7077754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5E7ED67-8335-4481-9A15-3703C482DA72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54040074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02FFA1E-7DFF-487D-9913-F4DA590F01E2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60640845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08C8EA2-8F5D-48D3-9E5C-B22BBC2C6AC0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95433506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6870D39-E45C-453B-B8A7-4185C0DE99FC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97445496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CFC99EF-1AF0-40E7-8765-728E80F6BDF6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97186571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2FD2C21-0BBC-4D6E-A094-9D14F161316F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81682553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91E59E1-52E0-4C57-88E5-6A01E10D116D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9247713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56000">
              <a:schemeClr val="accent4">
                <a:lumMod val="10000"/>
              </a:schemeClr>
            </a:gs>
            <a:gs pos="88667">
              <a:schemeClr val="accent4">
                <a:lumMod val="10000"/>
              </a:schemeClr>
            </a:gs>
            <a:gs pos="74000">
              <a:schemeClr val="tx1"/>
            </a:gs>
            <a:gs pos="85000">
              <a:srgbClr val="683400"/>
            </a:gs>
            <a:gs pos="63000">
              <a:srgbClr val="292929"/>
            </a:gs>
            <a:gs pos="78000">
              <a:schemeClr val="accent4">
                <a:lumMod val="1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סגנונות טקסט של תבנית בסיס</a:t>
            </a:r>
          </a:p>
          <a:p>
            <a:pPr lvl="1"/>
            <a:r>
              <a:rPr lang="he-IL" altLang="fr-FR" smtClean="0"/>
              <a:t>רמה שנייה</a:t>
            </a:r>
          </a:p>
          <a:p>
            <a:pPr lvl="2"/>
            <a:r>
              <a:rPr lang="he-IL" altLang="fr-FR" smtClean="0"/>
              <a:t>רמה שלישית</a:t>
            </a:r>
          </a:p>
          <a:p>
            <a:pPr lvl="3"/>
            <a:r>
              <a:rPr lang="he-IL" altLang="fr-FR" smtClean="0"/>
              <a:t>רמה רביעית</a:t>
            </a:r>
          </a:p>
          <a:p>
            <a:pPr lvl="4"/>
            <a:r>
              <a:rPr lang="he-IL" altLang="fr-FR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3003561D-A173-4225-BF28-C0DF51C92AF7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notesSlide" Target="../notesSlides/notesSlide1.xml"/><Relationship Id="rId7" Type="http://schemas.openxmlformats.org/officeDocument/2006/relationships/image" Target="../media/image4.gif"/><Relationship Id="rId2" Type="http://schemas.openxmlformats.org/officeDocument/2006/relationships/slideLayout" Target="../slideLayouts/slideLayout1.xml"/><Relationship Id="rId1" Type="http://schemas.openxmlformats.org/officeDocument/2006/relationships/audio" Target="../media/audio1.wav"/><Relationship Id="rId6" Type="http://schemas.openxmlformats.org/officeDocument/2006/relationships/image" Target="../media/image3.gif"/><Relationship Id="rId11" Type="http://schemas.openxmlformats.org/officeDocument/2006/relationships/image" Target="../media/image8.jpeg"/><Relationship Id="rId5" Type="http://schemas.openxmlformats.org/officeDocument/2006/relationships/image" Target="../media/image2.jpeg"/><Relationship Id="rId10" Type="http://schemas.openxmlformats.org/officeDocument/2006/relationships/image" Target="../media/image7.jpeg"/><Relationship Id="rId4" Type="http://schemas.openxmlformats.org/officeDocument/2006/relationships/image" Target="../media/image1.png"/><Relationship Id="rId9" Type="http://schemas.openxmlformats.org/officeDocument/2006/relationships/image" Target="../media/image6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4.gif"/></Relationships>
</file>

<file path=ppt/slides/_rels/slide3.xml.rels><?xml version="1.0" encoding="UTF-8" standalone="yes"?>
<Relationships xmlns="http://schemas.openxmlformats.org/package/2006/relationships"><Relationship Id="rId13" Type="http://schemas.openxmlformats.org/officeDocument/2006/relationships/image" Target="../media/image21.png"/><Relationship Id="rId18" Type="http://schemas.openxmlformats.org/officeDocument/2006/relationships/image" Target="../media/image26.png"/><Relationship Id="rId26" Type="http://schemas.openxmlformats.org/officeDocument/2006/relationships/audio" Target="../media/audio4.wav"/><Relationship Id="rId39" Type="http://schemas.openxmlformats.org/officeDocument/2006/relationships/image" Target="../media/image38.jpeg"/><Relationship Id="rId21" Type="http://schemas.openxmlformats.org/officeDocument/2006/relationships/image" Target="../media/image29.jpeg"/><Relationship Id="rId34" Type="http://schemas.openxmlformats.org/officeDocument/2006/relationships/audio" Target="../media/audio7.wav"/><Relationship Id="rId42" Type="http://schemas.openxmlformats.org/officeDocument/2006/relationships/audio" Target="../media/audio11.wav"/><Relationship Id="rId47" Type="http://schemas.openxmlformats.org/officeDocument/2006/relationships/image" Target="../media/image42.jpeg"/><Relationship Id="rId50" Type="http://schemas.openxmlformats.org/officeDocument/2006/relationships/audio" Target="../media/audio15.wav"/><Relationship Id="rId55" Type="http://schemas.openxmlformats.org/officeDocument/2006/relationships/image" Target="../media/image46.jpeg"/><Relationship Id="rId63" Type="http://schemas.openxmlformats.org/officeDocument/2006/relationships/image" Target="../media/image51.png"/><Relationship Id="rId68" Type="http://schemas.openxmlformats.org/officeDocument/2006/relationships/audio" Target="../media/audio21.wav"/><Relationship Id="rId76" Type="http://schemas.openxmlformats.org/officeDocument/2006/relationships/image" Target="../media/image60.jpeg"/><Relationship Id="rId84" Type="http://schemas.openxmlformats.org/officeDocument/2006/relationships/image" Target="../media/image67.png"/><Relationship Id="rId7" Type="http://schemas.openxmlformats.org/officeDocument/2006/relationships/image" Target="../media/image15.gif"/><Relationship Id="rId71" Type="http://schemas.openxmlformats.org/officeDocument/2006/relationships/image" Target="../media/image56.jpeg"/><Relationship Id="rId2" Type="http://schemas.openxmlformats.org/officeDocument/2006/relationships/notesSlide" Target="../notesSlides/notesSlide3.xml"/><Relationship Id="rId16" Type="http://schemas.openxmlformats.org/officeDocument/2006/relationships/image" Target="../media/image24.png"/><Relationship Id="rId29" Type="http://schemas.openxmlformats.org/officeDocument/2006/relationships/image" Target="../media/image33.jpeg"/><Relationship Id="rId11" Type="http://schemas.openxmlformats.org/officeDocument/2006/relationships/image" Target="../media/image19.png"/><Relationship Id="rId24" Type="http://schemas.openxmlformats.org/officeDocument/2006/relationships/audio" Target="../media/audio3.wav"/><Relationship Id="rId32" Type="http://schemas.openxmlformats.org/officeDocument/2006/relationships/audio" Target="../media/audio6.wav"/><Relationship Id="rId37" Type="http://schemas.openxmlformats.org/officeDocument/2006/relationships/image" Target="../media/image37.jpeg"/><Relationship Id="rId40" Type="http://schemas.openxmlformats.org/officeDocument/2006/relationships/audio" Target="../media/audio10.wav"/><Relationship Id="rId45" Type="http://schemas.openxmlformats.org/officeDocument/2006/relationships/image" Target="../media/image41.jpeg"/><Relationship Id="rId53" Type="http://schemas.openxmlformats.org/officeDocument/2006/relationships/image" Target="../media/image45.jpeg"/><Relationship Id="rId58" Type="http://schemas.openxmlformats.org/officeDocument/2006/relationships/audio" Target="../media/audio19.wav"/><Relationship Id="rId66" Type="http://schemas.openxmlformats.org/officeDocument/2006/relationships/image" Target="../media/image53.png"/><Relationship Id="rId74" Type="http://schemas.openxmlformats.org/officeDocument/2006/relationships/image" Target="../media/image59.gif"/><Relationship Id="rId79" Type="http://schemas.openxmlformats.org/officeDocument/2006/relationships/image" Target="../media/image63.png"/><Relationship Id="rId5" Type="http://schemas.openxmlformats.org/officeDocument/2006/relationships/image" Target="../media/image13.png"/><Relationship Id="rId61" Type="http://schemas.openxmlformats.org/officeDocument/2006/relationships/image" Target="../media/image49.jpeg"/><Relationship Id="rId82" Type="http://schemas.openxmlformats.org/officeDocument/2006/relationships/image" Target="../media/image3.gif"/><Relationship Id="rId10" Type="http://schemas.openxmlformats.org/officeDocument/2006/relationships/image" Target="../media/image18.png"/><Relationship Id="rId19" Type="http://schemas.openxmlformats.org/officeDocument/2006/relationships/image" Target="../media/image27.png"/><Relationship Id="rId31" Type="http://schemas.openxmlformats.org/officeDocument/2006/relationships/image" Target="../media/image34.jpeg"/><Relationship Id="rId44" Type="http://schemas.openxmlformats.org/officeDocument/2006/relationships/audio" Target="../media/audio12.wav"/><Relationship Id="rId52" Type="http://schemas.openxmlformats.org/officeDocument/2006/relationships/audio" Target="../media/audio16.wav"/><Relationship Id="rId60" Type="http://schemas.openxmlformats.org/officeDocument/2006/relationships/audio" Target="../media/audio20.wav"/><Relationship Id="rId65" Type="http://schemas.openxmlformats.org/officeDocument/2006/relationships/image" Target="../media/image4.gif"/><Relationship Id="rId73" Type="http://schemas.openxmlformats.org/officeDocument/2006/relationships/image" Target="../media/image58.png"/><Relationship Id="rId78" Type="http://schemas.openxmlformats.org/officeDocument/2006/relationships/image" Target="../media/image62.png"/><Relationship Id="rId81" Type="http://schemas.openxmlformats.org/officeDocument/2006/relationships/image" Target="../media/image65.gif"/><Relationship Id="rId4" Type="http://schemas.openxmlformats.org/officeDocument/2006/relationships/image" Target="../media/image12.png"/><Relationship Id="rId9" Type="http://schemas.openxmlformats.org/officeDocument/2006/relationships/image" Target="../media/image17.png"/><Relationship Id="rId14" Type="http://schemas.openxmlformats.org/officeDocument/2006/relationships/image" Target="../media/image22.png"/><Relationship Id="rId22" Type="http://schemas.openxmlformats.org/officeDocument/2006/relationships/audio" Target="../media/audio2.wav"/><Relationship Id="rId27" Type="http://schemas.openxmlformats.org/officeDocument/2006/relationships/image" Target="../media/image32.jpeg"/><Relationship Id="rId30" Type="http://schemas.openxmlformats.org/officeDocument/2006/relationships/audio" Target="../media/audio5.wav"/><Relationship Id="rId35" Type="http://schemas.openxmlformats.org/officeDocument/2006/relationships/image" Target="../media/image36.jpeg"/><Relationship Id="rId43" Type="http://schemas.openxmlformats.org/officeDocument/2006/relationships/image" Target="../media/image40.jpeg"/><Relationship Id="rId48" Type="http://schemas.openxmlformats.org/officeDocument/2006/relationships/audio" Target="../media/audio14.wav"/><Relationship Id="rId56" Type="http://schemas.openxmlformats.org/officeDocument/2006/relationships/audio" Target="../media/audio18.wav"/><Relationship Id="rId64" Type="http://schemas.openxmlformats.org/officeDocument/2006/relationships/image" Target="../media/image52.png"/><Relationship Id="rId69" Type="http://schemas.openxmlformats.org/officeDocument/2006/relationships/image" Target="../media/image55.jpeg"/><Relationship Id="rId77" Type="http://schemas.openxmlformats.org/officeDocument/2006/relationships/image" Target="../media/image61.jpeg"/><Relationship Id="rId8" Type="http://schemas.openxmlformats.org/officeDocument/2006/relationships/image" Target="../media/image16.gif"/><Relationship Id="rId51" Type="http://schemas.openxmlformats.org/officeDocument/2006/relationships/image" Target="../media/image44.jpeg"/><Relationship Id="rId72" Type="http://schemas.openxmlformats.org/officeDocument/2006/relationships/image" Target="../media/image57.png"/><Relationship Id="rId80" Type="http://schemas.openxmlformats.org/officeDocument/2006/relationships/image" Target="../media/image64.gif"/><Relationship Id="rId3" Type="http://schemas.openxmlformats.org/officeDocument/2006/relationships/image" Target="../media/image11.png"/><Relationship Id="rId12" Type="http://schemas.openxmlformats.org/officeDocument/2006/relationships/image" Target="../media/image20.png"/><Relationship Id="rId17" Type="http://schemas.openxmlformats.org/officeDocument/2006/relationships/image" Target="../media/image25.gif"/><Relationship Id="rId25" Type="http://schemas.openxmlformats.org/officeDocument/2006/relationships/image" Target="../media/image31.jpeg"/><Relationship Id="rId33" Type="http://schemas.openxmlformats.org/officeDocument/2006/relationships/image" Target="../media/image35.jpeg"/><Relationship Id="rId38" Type="http://schemas.openxmlformats.org/officeDocument/2006/relationships/audio" Target="../media/audio9.wav"/><Relationship Id="rId46" Type="http://schemas.openxmlformats.org/officeDocument/2006/relationships/audio" Target="../media/audio13.wav"/><Relationship Id="rId59" Type="http://schemas.openxmlformats.org/officeDocument/2006/relationships/image" Target="../media/image48.jpeg"/><Relationship Id="rId67" Type="http://schemas.openxmlformats.org/officeDocument/2006/relationships/image" Target="../media/image54.png"/><Relationship Id="rId20" Type="http://schemas.openxmlformats.org/officeDocument/2006/relationships/image" Target="../media/image28.gif"/><Relationship Id="rId41" Type="http://schemas.openxmlformats.org/officeDocument/2006/relationships/image" Target="../media/image39.jpeg"/><Relationship Id="rId54" Type="http://schemas.openxmlformats.org/officeDocument/2006/relationships/audio" Target="../media/audio17.wav"/><Relationship Id="rId62" Type="http://schemas.openxmlformats.org/officeDocument/2006/relationships/image" Target="../media/image50.gif"/><Relationship Id="rId70" Type="http://schemas.openxmlformats.org/officeDocument/2006/relationships/audio" Target="../media/audio22.wav"/><Relationship Id="rId75" Type="http://schemas.openxmlformats.org/officeDocument/2006/relationships/audio" Target="../media/audio23.wav"/><Relationship Id="rId83" Type="http://schemas.openxmlformats.org/officeDocument/2006/relationships/image" Target="../media/image6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gif"/><Relationship Id="rId15" Type="http://schemas.openxmlformats.org/officeDocument/2006/relationships/image" Target="../media/image23.png"/><Relationship Id="rId23" Type="http://schemas.openxmlformats.org/officeDocument/2006/relationships/image" Target="../media/image30.jpeg"/><Relationship Id="rId28" Type="http://schemas.openxmlformats.org/officeDocument/2006/relationships/audio" Target="../media/audio1.wav"/><Relationship Id="rId36" Type="http://schemas.openxmlformats.org/officeDocument/2006/relationships/audio" Target="../media/audio8.wav"/><Relationship Id="rId49" Type="http://schemas.openxmlformats.org/officeDocument/2006/relationships/image" Target="../media/image43.jpeg"/><Relationship Id="rId57" Type="http://schemas.openxmlformats.org/officeDocument/2006/relationships/image" Target="../media/image47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56000">
              <a:schemeClr val="accent4">
                <a:lumMod val="10000"/>
              </a:schemeClr>
            </a:gs>
            <a:gs pos="88667">
              <a:schemeClr val="accent4">
                <a:lumMod val="10000"/>
              </a:schemeClr>
            </a:gs>
            <a:gs pos="74000">
              <a:srgbClr val="D1FFFF"/>
            </a:gs>
            <a:gs pos="85000">
              <a:schemeClr val="tx2">
                <a:lumMod val="50000"/>
              </a:schemeClr>
            </a:gs>
            <a:gs pos="64000">
              <a:srgbClr val="292929"/>
            </a:gs>
            <a:gs pos="78000">
              <a:schemeClr val="accent4">
                <a:lumMod val="1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04. 2940.wav">
            <a:hlinkClick r:id="" action="ppaction://media"/>
          </p:cNvPr>
          <p:cNvPicPr>
            <a:picLocks noRot="1" noChangeAspect="1"/>
          </p:cNvPicPr>
          <p:nvPr>
            <a:wavAudioFile r:embed="rId1" name="04. Sans Contrefaçon.wav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2" descr="C:\Users\JCL\Desktop\aaaa_Modifié1.jpe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80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2" name="Image 2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00513" y="6165850"/>
            <a:ext cx="1096962" cy="371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14" name="Cadre 13"/>
          <p:cNvSpPr/>
          <p:nvPr/>
        </p:nvSpPr>
        <p:spPr>
          <a:xfrm>
            <a:off x="1547813" y="1208088"/>
            <a:ext cx="5976937" cy="4464050"/>
          </a:xfrm>
          <a:prstGeom prst="frame">
            <a:avLst>
              <a:gd name="adj1" fmla="val 3068"/>
            </a:avLst>
          </a:prstGeom>
          <a:blipFill dpi="0" rotWithShape="1"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10" name="Picture 4" descr="C:\Users\Marie-Jose\Desktop\SMYLET\63 Ko.pn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97350" y="1873250"/>
            <a:ext cx="3122613" cy="312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Ellipse 11"/>
          <p:cNvSpPr/>
          <p:nvPr/>
        </p:nvSpPr>
        <p:spPr bwMode="auto">
          <a:xfrm rot="7484241">
            <a:off x="5286375" y="2905125"/>
            <a:ext cx="1038225" cy="1057275"/>
          </a:xfrm>
          <a:prstGeom prst="ellipse">
            <a:avLst/>
          </a:prstGeom>
          <a:blipFill dpi="0" rotWithShape="1"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8" name="Picture 9" descr="C:\Users\Jclaude\Desktop\AAAAAAAAAAAAAAA_Modifié.jpeg"/>
          <p:cNvPicPr>
            <a:picLocks noChangeAspect="1" noChangeArrowheads="1"/>
          </p:cNvPicPr>
          <p:nvPr/>
        </p:nvPicPr>
        <p:blipFill>
          <a:blip r:embed="rId10">
            <a:duotone>
              <a:prstClr val="black"/>
              <a:schemeClr val="tx2">
                <a:lumMod val="75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76752" y="1718784"/>
            <a:ext cx="3582541" cy="33474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8" name="Picture 10" descr="C:\Users\JCL\Desktop\l88eispej0rcc-600.jpg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38413" y="1865313"/>
            <a:ext cx="3124200" cy="3054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6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12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56000">
              <a:schemeClr val="accent4">
                <a:lumMod val="10000"/>
              </a:schemeClr>
            </a:gs>
            <a:gs pos="88667">
              <a:schemeClr val="accent4">
                <a:lumMod val="10000"/>
              </a:schemeClr>
            </a:gs>
            <a:gs pos="74000">
              <a:srgbClr val="D1FFFF"/>
            </a:gs>
            <a:gs pos="85000">
              <a:schemeClr val="tx2">
                <a:lumMod val="50000"/>
              </a:schemeClr>
            </a:gs>
            <a:gs pos="64000">
              <a:srgbClr val="292929"/>
            </a:gs>
            <a:gs pos="78000">
              <a:schemeClr val="accent4">
                <a:lumMod val="1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JCL\Desktop\aaaa_Modifié1.jpe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80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Cadre 3"/>
          <p:cNvSpPr/>
          <p:nvPr/>
        </p:nvSpPr>
        <p:spPr>
          <a:xfrm>
            <a:off x="1547813" y="1196975"/>
            <a:ext cx="6119812" cy="4535488"/>
          </a:xfrm>
          <a:prstGeom prst="frame">
            <a:avLst>
              <a:gd name="adj1" fmla="val 3068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8" name="ZoneTexte 7"/>
          <p:cNvSpPr txBox="1">
            <a:spLocks noChangeArrowheads="1"/>
          </p:cNvSpPr>
          <p:nvPr/>
        </p:nvSpPr>
        <p:spPr bwMode="auto">
          <a:xfrm>
            <a:off x="2159000" y="1398588"/>
            <a:ext cx="4826000" cy="3808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defRPr/>
            </a:pPr>
            <a:r>
              <a:rPr lang="fr-FR" sz="1050" b="1" dirty="0" smtClean="0">
                <a:solidFill>
                  <a:srgbClr val="FFC000"/>
                </a:solidFill>
              </a:rPr>
              <a:t>01. Plus Grandir (04:05)</a:t>
            </a:r>
          </a:p>
          <a:p>
            <a:pPr algn="ctr" eaLnBrk="1" hangingPunct="1">
              <a:defRPr/>
            </a:pPr>
            <a:r>
              <a:rPr lang="fr-FR" sz="1050" b="1" dirty="0" smtClean="0">
                <a:solidFill>
                  <a:srgbClr val="FFC000"/>
                </a:solidFill>
              </a:rPr>
              <a:t>02. Libertine (mix 2001) (03:30)</a:t>
            </a:r>
          </a:p>
          <a:p>
            <a:pPr algn="ctr" eaLnBrk="1" hangingPunct="1">
              <a:defRPr/>
            </a:pPr>
            <a:r>
              <a:rPr lang="fr-FR" sz="1050" b="1" dirty="0" smtClean="0">
                <a:solidFill>
                  <a:srgbClr val="FFC000"/>
                </a:solidFill>
              </a:rPr>
              <a:t>03. </a:t>
            </a:r>
            <a:r>
              <a:rPr lang="fr-FR" sz="1050" b="1" dirty="0" err="1" smtClean="0">
                <a:solidFill>
                  <a:srgbClr val="FFC000"/>
                </a:solidFill>
              </a:rPr>
              <a:t>Tristana</a:t>
            </a:r>
            <a:r>
              <a:rPr lang="fr-FR" sz="1050" b="1" dirty="0" smtClean="0">
                <a:solidFill>
                  <a:srgbClr val="FFC000"/>
                </a:solidFill>
              </a:rPr>
              <a:t> (04:40)</a:t>
            </a:r>
          </a:p>
          <a:p>
            <a:pPr algn="ctr" eaLnBrk="1" hangingPunct="1">
              <a:defRPr/>
            </a:pPr>
            <a:r>
              <a:rPr lang="fr-FR" sz="1050" b="1" dirty="0" smtClean="0">
                <a:solidFill>
                  <a:srgbClr val="FFC000"/>
                </a:solidFill>
              </a:rPr>
              <a:t>04. Sans Contrefaçon (03:52)</a:t>
            </a:r>
          </a:p>
          <a:p>
            <a:pPr algn="ctr" eaLnBrk="1" hangingPunct="1">
              <a:defRPr/>
            </a:pPr>
            <a:r>
              <a:rPr lang="fr-FR" sz="1050" b="1" dirty="0" smtClean="0">
                <a:solidFill>
                  <a:srgbClr val="FFC000"/>
                </a:solidFill>
              </a:rPr>
              <a:t>05. Ainsi Soit Je... (04:32)</a:t>
            </a:r>
          </a:p>
          <a:p>
            <a:pPr algn="ctr" eaLnBrk="1" hangingPunct="1">
              <a:defRPr/>
            </a:pPr>
            <a:r>
              <a:rPr lang="fr-FR" sz="1050" b="1" dirty="0" smtClean="0">
                <a:solidFill>
                  <a:srgbClr val="FFC000"/>
                </a:solidFill>
              </a:rPr>
              <a:t>06. Pourvu Qu'elles Soient Douces (04:12)</a:t>
            </a:r>
          </a:p>
          <a:p>
            <a:pPr algn="ctr" eaLnBrk="1" hangingPunct="1">
              <a:defRPr/>
            </a:pPr>
            <a:r>
              <a:rPr lang="fr-FR" sz="1050" b="1" dirty="0" smtClean="0">
                <a:solidFill>
                  <a:srgbClr val="FFC000"/>
                </a:solidFill>
              </a:rPr>
              <a:t>07. Allan (live Au Forest National De Bruxelles / 1989 / Edit) (05:13)</a:t>
            </a:r>
          </a:p>
          <a:p>
            <a:pPr algn="ctr" eaLnBrk="1" hangingPunct="1">
              <a:defRPr/>
            </a:pPr>
            <a:r>
              <a:rPr lang="fr-FR" sz="1050" b="1" dirty="0" smtClean="0">
                <a:solidFill>
                  <a:srgbClr val="FFC000"/>
                </a:solidFill>
              </a:rPr>
              <a:t>08. À Quoi Je Sers (04:36)</a:t>
            </a:r>
          </a:p>
          <a:p>
            <a:pPr algn="ctr" eaLnBrk="1" hangingPunct="1">
              <a:defRPr/>
            </a:pPr>
            <a:r>
              <a:rPr lang="fr-FR" sz="1050" b="1" dirty="0" smtClean="0">
                <a:solidFill>
                  <a:srgbClr val="FFC000"/>
                </a:solidFill>
              </a:rPr>
              <a:t>09. Sans Logique (</a:t>
            </a:r>
            <a:r>
              <a:rPr lang="fr-FR" sz="1050" b="1" dirty="0" err="1" smtClean="0">
                <a:solidFill>
                  <a:srgbClr val="FFC000"/>
                </a:solidFill>
              </a:rPr>
              <a:t>logical</a:t>
            </a:r>
            <a:r>
              <a:rPr lang="fr-FR" sz="1050" b="1" dirty="0" smtClean="0">
                <a:solidFill>
                  <a:srgbClr val="FFC000"/>
                </a:solidFill>
              </a:rPr>
              <a:t> Single Mix) (04:05)</a:t>
            </a:r>
          </a:p>
          <a:p>
            <a:pPr algn="ctr" eaLnBrk="1" hangingPunct="1">
              <a:defRPr/>
            </a:pPr>
            <a:r>
              <a:rPr lang="fr-FR" sz="1050" b="1" dirty="0" smtClean="0">
                <a:solidFill>
                  <a:srgbClr val="FFC000"/>
                </a:solidFill>
              </a:rPr>
              <a:t>10. Plus Grandir (live Mix) (04:13)</a:t>
            </a:r>
          </a:p>
          <a:p>
            <a:pPr algn="ctr" eaLnBrk="1" hangingPunct="1">
              <a:defRPr/>
            </a:pPr>
            <a:r>
              <a:rPr lang="fr-FR" sz="1050" b="1" dirty="0" smtClean="0">
                <a:solidFill>
                  <a:srgbClr val="FFC000"/>
                </a:solidFill>
              </a:rPr>
              <a:t>11. Regrets (04:45)</a:t>
            </a:r>
          </a:p>
          <a:p>
            <a:pPr algn="ctr" eaLnBrk="1" hangingPunct="1">
              <a:defRPr/>
            </a:pPr>
            <a:r>
              <a:rPr lang="fr-FR" sz="1050" b="1" dirty="0" smtClean="0">
                <a:solidFill>
                  <a:srgbClr val="FFC000"/>
                </a:solidFill>
              </a:rPr>
              <a:t>12. Je T'aime Mélancolie (new Radio Remix) (04:23)</a:t>
            </a:r>
          </a:p>
          <a:p>
            <a:pPr algn="ctr" eaLnBrk="1" hangingPunct="1">
              <a:defRPr/>
            </a:pPr>
            <a:r>
              <a:rPr lang="fr-FR" sz="1050" b="1" dirty="0" smtClean="0">
                <a:solidFill>
                  <a:srgbClr val="FFC000"/>
                </a:solidFill>
              </a:rPr>
              <a:t>13. Désenchantée (04:48)</a:t>
            </a:r>
          </a:p>
          <a:p>
            <a:pPr algn="ctr" eaLnBrk="1" hangingPunct="1">
              <a:defRPr/>
            </a:pPr>
            <a:r>
              <a:rPr lang="fr-FR" sz="1050" b="1" dirty="0" smtClean="0">
                <a:solidFill>
                  <a:srgbClr val="FFC000"/>
                </a:solidFill>
              </a:rPr>
              <a:t>14. Que Mon Cœur Lâche (radio Edit) (04:08)</a:t>
            </a:r>
          </a:p>
          <a:p>
            <a:pPr algn="ctr" eaLnBrk="1" hangingPunct="1">
              <a:defRPr/>
            </a:pPr>
            <a:r>
              <a:rPr lang="fr-FR" sz="1050" b="1" dirty="0" smtClean="0">
                <a:solidFill>
                  <a:srgbClr val="FFC000"/>
                </a:solidFill>
              </a:rPr>
              <a:t>15. </a:t>
            </a:r>
            <a:r>
              <a:rPr lang="fr-FR" sz="1050" b="1" dirty="0" err="1" smtClean="0">
                <a:solidFill>
                  <a:srgbClr val="FFC000"/>
                </a:solidFill>
              </a:rPr>
              <a:t>Beyond</a:t>
            </a:r>
            <a:r>
              <a:rPr lang="fr-FR" sz="1050" b="1" dirty="0" smtClean="0">
                <a:solidFill>
                  <a:srgbClr val="FFC000"/>
                </a:solidFill>
              </a:rPr>
              <a:t> </a:t>
            </a:r>
            <a:r>
              <a:rPr lang="fr-FR" sz="1050" b="1" dirty="0" err="1" smtClean="0">
                <a:solidFill>
                  <a:srgbClr val="FFC000"/>
                </a:solidFill>
              </a:rPr>
              <a:t>My</a:t>
            </a:r>
            <a:r>
              <a:rPr lang="fr-FR" sz="1050" b="1" dirty="0" smtClean="0">
                <a:solidFill>
                  <a:srgbClr val="FFC000"/>
                </a:solidFill>
              </a:rPr>
              <a:t> Control (single Mix) (04:51)</a:t>
            </a:r>
          </a:p>
          <a:p>
            <a:pPr algn="ctr" eaLnBrk="1" hangingPunct="1">
              <a:defRPr/>
            </a:pPr>
            <a:r>
              <a:rPr lang="fr-FR" sz="1050" b="1" dirty="0" smtClean="0">
                <a:solidFill>
                  <a:srgbClr val="FFC000"/>
                </a:solidFill>
              </a:rPr>
              <a:t>16. </a:t>
            </a:r>
            <a:r>
              <a:rPr lang="fr-FR" sz="1050" b="1" dirty="0" err="1" smtClean="0">
                <a:solidFill>
                  <a:srgbClr val="FFC000"/>
                </a:solidFill>
              </a:rPr>
              <a:t>My</a:t>
            </a:r>
            <a:r>
              <a:rPr lang="fr-FR" sz="1050" b="1" dirty="0" smtClean="0">
                <a:solidFill>
                  <a:srgbClr val="FFC000"/>
                </a:solidFill>
              </a:rPr>
              <a:t> Soul Is </a:t>
            </a:r>
            <a:r>
              <a:rPr lang="fr-FR" sz="1050" b="1" dirty="0" err="1" smtClean="0">
                <a:solidFill>
                  <a:srgbClr val="FFC000"/>
                </a:solidFill>
              </a:rPr>
              <a:t>Slashed</a:t>
            </a:r>
            <a:r>
              <a:rPr lang="fr-FR" sz="1050" b="1" dirty="0" smtClean="0">
                <a:solidFill>
                  <a:srgbClr val="FFC000"/>
                </a:solidFill>
              </a:rPr>
              <a:t> (04:17)</a:t>
            </a:r>
          </a:p>
          <a:p>
            <a:pPr algn="ctr" eaLnBrk="1" hangingPunct="1">
              <a:defRPr/>
            </a:pPr>
            <a:r>
              <a:rPr lang="fr-FR" sz="1050" b="1" dirty="0" smtClean="0">
                <a:solidFill>
                  <a:srgbClr val="FFC000"/>
                </a:solidFill>
              </a:rPr>
              <a:t>17. </a:t>
            </a:r>
            <a:r>
              <a:rPr lang="fr-FR" sz="1050" b="1" dirty="0" err="1" smtClean="0">
                <a:solidFill>
                  <a:srgbClr val="FFC000"/>
                </a:solidFill>
              </a:rPr>
              <a:t>Xxl</a:t>
            </a:r>
            <a:r>
              <a:rPr lang="fr-FR" sz="1050" b="1" dirty="0" smtClean="0">
                <a:solidFill>
                  <a:srgbClr val="FFC000"/>
                </a:solidFill>
              </a:rPr>
              <a:t> (04:25)</a:t>
            </a:r>
          </a:p>
          <a:p>
            <a:pPr algn="ctr" eaLnBrk="1" hangingPunct="1">
              <a:defRPr/>
            </a:pPr>
            <a:r>
              <a:rPr lang="fr-FR" sz="1050" b="1" dirty="0" smtClean="0">
                <a:solidFill>
                  <a:srgbClr val="FFC000"/>
                </a:solidFill>
              </a:rPr>
              <a:t>18. L'instant X (radio Edit) (04:15)</a:t>
            </a:r>
          </a:p>
          <a:p>
            <a:pPr algn="ctr" eaLnBrk="1" hangingPunct="1">
              <a:defRPr/>
            </a:pPr>
            <a:r>
              <a:rPr lang="fr-FR" sz="1050" b="1" dirty="0" smtClean="0">
                <a:solidFill>
                  <a:srgbClr val="FFC000"/>
                </a:solidFill>
              </a:rPr>
              <a:t>19. Comme J'ai Mal (03:56)</a:t>
            </a:r>
          </a:p>
          <a:p>
            <a:pPr algn="ctr" eaLnBrk="1" hangingPunct="1">
              <a:defRPr/>
            </a:pPr>
            <a:r>
              <a:rPr lang="fr-FR" sz="1050" b="1" dirty="0" smtClean="0">
                <a:solidFill>
                  <a:srgbClr val="FFC000"/>
                </a:solidFill>
              </a:rPr>
              <a:t>20. </a:t>
            </a:r>
            <a:r>
              <a:rPr lang="fr-FR" sz="1050" b="1" dirty="0" err="1" smtClean="0">
                <a:solidFill>
                  <a:srgbClr val="FFC000"/>
                </a:solidFill>
              </a:rPr>
              <a:t>Rever</a:t>
            </a:r>
            <a:r>
              <a:rPr lang="fr-FR" sz="1050" b="1" dirty="0" smtClean="0">
                <a:solidFill>
                  <a:srgbClr val="FFC000"/>
                </a:solidFill>
              </a:rPr>
              <a:t> (radio Edit) (04:54)</a:t>
            </a:r>
          </a:p>
          <a:p>
            <a:pPr algn="ctr" eaLnBrk="1" hangingPunct="1">
              <a:defRPr/>
            </a:pPr>
            <a:r>
              <a:rPr lang="fr-FR" sz="1050" b="1" dirty="0" smtClean="0">
                <a:solidFill>
                  <a:srgbClr val="FFC000"/>
                </a:solidFill>
              </a:rPr>
              <a:t>21. </a:t>
            </a:r>
            <a:r>
              <a:rPr lang="fr-FR" sz="1050" b="1" dirty="0" err="1" smtClean="0">
                <a:solidFill>
                  <a:srgbClr val="FFC000"/>
                </a:solidFill>
              </a:rPr>
              <a:t>California</a:t>
            </a:r>
            <a:r>
              <a:rPr lang="fr-FR" sz="1050" b="1" dirty="0" smtClean="0">
                <a:solidFill>
                  <a:srgbClr val="FFC000"/>
                </a:solidFill>
              </a:rPr>
              <a:t> (radio Edit) (04:15)</a:t>
            </a:r>
          </a:p>
          <a:p>
            <a:pPr algn="ctr" eaLnBrk="1" hangingPunct="1">
              <a:defRPr/>
            </a:pPr>
            <a:r>
              <a:rPr lang="fr-FR" sz="1050" b="1" dirty="0" smtClean="0">
                <a:solidFill>
                  <a:srgbClr val="FFC000"/>
                </a:solidFill>
              </a:rPr>
              <a:t>22. La Poupée Qui Fait Non (live Bercy, Paris / 1996) (</a:t>
            </a:r>
            <a:r>
              <a:rPr lang="fr-FR" sz="1050" b="1" dirty="0" err="1" smtClean="0">
                <a:solidFill>
                  <a:srgbClr val="FFC000"/>
                </a:solidFill>
              </a:rPr>
              <a:t>feat</a:t>
            </a:r>
            <a:r>
              <a:rPr lang="fr-FR" sz="1050" b="1" dirty="0" smtClean="0">
                <a:solidFill>
                  <a:srgbClr val="FFC000"/>
                </a:solidFill>
              </a:rPr>
              <a:t>. Khaled) (04:24)</a:t>
            </a:r>
          </a:p>
          <a:p>
            <a:pPr algn="ctr" eaLnBrk="1" hangingPunct="1">
              <a:defRPr/>
            </a:pPr>
            <a:r>
              <a:rPr lang="fr-FR" sz="1050" b="1" dirty="0" smtClean="0">
                <a:solidFill>
                  <a:srgbClr val="FFC000"/>
                </a:solidFill>
              </a:rPr>
              <a:t>23. Ainsi Soit Je... (live Bercy, Paris / 1996) (04:41)</a:t>
            </a:r>
          </a:p>
        </p:txBody>
      </p:sp>
      <p:pic>
        <p:nvPicPr>
          <p:cNvPr id="3077" name="Picture 6" descr="C:\Users\JClaude\Desktop\MYLENE farmer\téléchargement_détouré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9338" y="4140200"/>
            <a:ext cx="4160837" cy="2667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8" name="Picture 7" descr="C:\Users\JClaude\Desktop\MYLENE farmer\Mylène_farmer_Live_2019_(cropped)_détouré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563" y="3703638"/>
            <a:ext cx="2392362" cy="3068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Cadre 4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6" dur="2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8" dur="20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0" dur="20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2" dur="20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4" dur="2000" fill="hold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6" dur="2000" fill="hold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8" dur="2000" fill="hold"/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0" dur="2000" fill="hold"/>
                                        <p:tgtEl>
                                          <p:spTgt spid="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2" dur="2000" fill="hold"/>
                                        <p:tgtEl>
                                          <p:spTgt spid="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4" dur="2000" fill="hold"/>
                                        <p:tgtEl>
                                          <p:spTgt spid="8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6" dur="2000" fill="hold"/>
                                        <p:tgtEl>
                                          <p:spTgt spid="8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8" dur="2000" fill="hold"/>
                                        <p:tgtEl>
                                          <p:spTgt spid="8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0" dur="2000" fill="hold"/>
                                        <p:tgtEl>
                                          <p:spTgt spid="8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2" dur="2000" fill="hold"/>
                                        <p:tgtEl>
                                          <p:spTgt spid="8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4" dur="2000" fill="hold"/>
                                        <p:tgtEl>
                                          <p:spTgt spid="8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6" dur="2000" fill="hold"/>
                                        <p:tgtEl>
                                          <p:spTgt spid="8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8" dur="2000" fill="hold"/>
                                        <p:tgtEl>
                                          <p:spTgt spid="8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0" dur="2000" fill="hold"/>
                                        <p:tgtEl>
                                          <p:spTgt spid="8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2" dur="2000" fill="hold"/>
                                        <p:tgtEl>
                                          <p:spTgt spid="8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4" dur="2000" fill="hold"/>
                                        <p:tgtEl>
                                          <p:spTgt spid="8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6" dur="2000" fill="hold"/>
                                        <p:tgtEl>
                                          <p:spTgt spid="8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8" dur="2000" fill="hold"/>
                                        <p:tgtEl>
                                          <p:spTgt spid="8">
                                            <p:txEl>
                                              <p:pRg st="21" end="2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50" dur="2000" fill="hold"/>
                                        <p:tgtEl>
                                          <p:spTgt spid="8">
                                            <p:txEl>
                                              <p:pRg st="22" end="2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138" y="-46038"/>
            <a:ext cx="9036050" cy="68484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Picture 2" descr="C:\Users\christelle\Desktop\Image14444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813" y="5389563"/>
            <a:ext cx="9061450" cy="1423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Image 6" descr="Juke-box 3 PNG.gif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3463" y="908050"/>
            <a:ext cx="1876425" cy="4513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0"/>
            <a:ext cx="9136062" cy="12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Image 19" descr="Retour-4.gif">
            <a:hlinkClick r:id="" action="ppaction://hlinkshowjump?jump=previousslide" highlightClick="1"/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18475" y="6403975"/>
            <a:ext cx="495300" cy="161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Image 3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6400" y="1657350"/>
            <a:ext cx="66675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4" name="Image 3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4413" y="1654175"/>
            <a:ext cx="69850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5" name="Picture 53" descr="C:\Users\Marie-Jose\Desktop\rrrrrrr (FILEminimizer).jp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4325" y="1376363"/>
            <a:ext cx="1290638" cy="593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6" name="Picture 52" descr="C:\Users\Marie-Jose\Desktop\eeeee (FILEminimizer).jp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0200" y="2708275"/>
            <a:ext cx="1296988" cy="455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7" name="Picture 2" descr="C:\Users\christelle\Desktop\che.jpg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1400" y="3576638"/>
            <a:ext cx="20415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8" name="Picture 2" descr="C:\Users\christelle\Desktop\che.jpg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3363" y="3917950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9" name="Picture 2" descr="C:\Users\christelle\Desktop\che.jpg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9175" y="3884613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0" name="Picture 2" descr="D:\SMYLET\BOUGEOIR 2.png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1925" y="2235200"/>
            <a:ext cx="444500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1" name="Picture 2" descr="D:\SMYLET\BOUGEOIR 2.png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35350" y="2232025"/>
            <a:ext cx="377825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2" name="Picture 2" descr="C:\Users\JClaude\Desktop\SMYLET\tisonnier.png"/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35950" y="4886325"/>
            <a:ext cx="749300" cy="995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3" name="Picture 2" descr="C:\Users\christelle\Desktop\Image2.png"/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00" y="1487488"/>
            <a:ext cx="519113" cy="1430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4" name="Picture 5" descr="C:\Documents and Settings\colette\Mes documents\DOCUMENTS\Gifs_animés\noel\Horloges\horloge_murale.gif"/>
          <p:cNvPicPr>
            <a:picLocks noChangeAspect="1" noChangeArrowheads="1" noCrop="1"/>
          </p:cNvPicPr>
          <p:nvPr/>
        </p:nvPicPr>
        <p:blipFill>
          <a:blip r:embed="rId17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2088" y="1936750"/>
            <a:ext cx="238125" cy="395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8" name="Picture 39" descr="C:\Users\Jclaude\Desktop\SMYLET\JUKEBOX.jpg"/>
          <p:cNvPicPr>
            <a:picLocks noChangeAspect="1" noChangeArrowheads="1"/>
          </p:cNvPicPr>
          <p:nvPr/>
        </p:nvPicPr>
        <p:blipFill>
          <a:blip r:embed="rId18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9904" y="2233187"/>
            <a:ext cx="1678384" cy="684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9" name="Picture 2" descr="C:\Users\Marie-Jose\Desktop\Image1 (FILEminimizer).png"/>
          <p:cNvPicPr>
            <a:picLocks noChangeAspect="1" noChangeArrowheads="1"/>
          </p:cNvPicPr>
          <p:nvPr/>
        </p:nvPicPr>
        <p:blipFill>
          <a:blip r:embed="rId19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2383" y="945474"/>
            <a:ext cx="1823993" cy="11869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Image 10"/>
          <p:cNvPicPr>
            <a:picLocks noChangeAspect="1"/>
          </p:cNvPicPr>
          <p:nvPr/>
        </p:nvPicPr>
        <p:blipFill>
          <a:blip r:embed="rId2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97663" y="1435100"/>
            <a:ext cx="663575" cy="661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" name="Ellipse 50"/>
          <p:cNvSpPr/>
          <p:nvPr/>
        </p:nvSpPr>
        <p:spPr bwMode="auto">
          <a:xfrm rot="3669725">
            <a:off x="6844507" y="1572419"/>
            <a:ext cx="373062" cy="368300"/>
          </a:xfrm>
          <a:prstGeom prst="ellipse">
            <a:avLst/>
          </a:prstGeom>
          <a:blipFill dpi="0" rotWithShape="1">
            <a:blip r:embed="rId2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4119" name="Picture 56" descr="C:\Users\Marie-Jose\Desktop\NUMEROS JUKEBOX NOIR\1 (FILEminimizer).jpg">
            <a:hlinkClick r:id="" action="ppaction://noaction" highlightClick="1">
              <a:snd r:embed="rId22" name="01. Plus Grandir.wav"/>
            </a:hlinkClick>
          </p:cNvPr>
          <p:cNvPicPr>
            <a:picLocks noChangeAspect="1" noChangeArrowheads="1"/>
          </p:cNvPicPr>
          <p:nvPr/>
        </p:nvPicPr>
        <p:blipFill>
          <a:blip r:embed="rId2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500" y="3133725"/>
            <a:ext cx="403225" cy="249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0" name="Picture 2" descr="C:\Users\Marie-Jose\Desktop\NUMEROS JUKEBOX NOIR\2 (FILEminimizer).jpg">
            <a:hlinkClick r:id="" action="ppaction://noaction" highlightClick="1">
              <a:snd r:embed="rId24" name="02. Libertine (mix 2001).wav"/>
            </a:hlinkClick>
          </p:cNvPr>
          <p:cNvPicPr>
            <a:picLocks noChangeAspect="1" noChangeArrowheads="1"/>
          </p:cNvPicPr>
          <p:nvPr/>
        </p:nvPicPr>
        <p:blipFill>
          <a:blip r:embed="rId2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7325" y="3365500"/>
            <a:ext cx="438150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1" name="Picture 3" descr="C:\Users\Marie-Jose\Desktop\NUMEROS JUKEBOX NOIR\3 (FILEminimizer).jpg">
            <a:hlinkClick r:id="" action="ppaction://noaction" highlightClick="1">
              <a:snd r:embed="rId26" name="03. Tristana.wav"/>
            </a:hlinkClick>
          </p:cNvPr>
          <p:cNvPicPr>
            <a:picLocks noChangeAspect="1" noChangeArrowheads="1"/>
          </p:cNvPicPr>
          <p:nvPr/>
        </p:nvPicPr>
        <p:blipFill>
          <a:blip r:embed="rId2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5263" y="3586163"/>
            <a:ext cx="419100" cy="255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2" name="Picture 4" descr="C:\Users\Marie-Jose\Desktop\NUMEROS JUKEBOX NOIR\4 (FILEminimizer).jpg">
            <a:hlinkClick r:id="" action="ppaction://noaction" highlightClick="1">
              <a:snd r:embed="rId28" name="04. Sans Contrefaçon.wav"/>
            </a:hlinkClick>
          </p:cNvPr>
          <p:cNvPicPr>
            <a:picLocks noChangeAspect="1" noChangeArrowheads="1"/>
          </p:cNvPicPr>
          <p:nvPr/>
        </p:nvPicPr>
        <p:blipFill>
          <a:blip r:embed="rId2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4625" y="3825875"/>
            <a:ext cx="419100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3" name="Picture 5" descr="C:\Users\Marie-Jose\Desktop\NUMEROS JUKEBOX NOIR\5 (FILEminimizer).jpg">
            <a:hlinkClick r:id="" action="ppaction://noaction" highlightClick="1">
              <a:snd r:embed="rId30" name="05. Ainsi Soit Je.wav"/>
            </a:hlinkClick>
          </p:cNvPr>
          <p:cNvPicPr>
            <a:picLocks noChangeAspect="1" noChangeArrowheads="1"/>
          </p:cNvPicPr>
          <p:nvPr/>
        </p:nvPicPr>
        <p:blipFill>
          <a:blip r:embed="rId3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08750" y="4083050"/>
            <a:ext cx="466725" cy="236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4" name="Picture 6" descr="C:\Users\Marie-Jose\Desktop\NUMEROS JUKEBOX NOIR\6 (FILEminimizer).jpg">
            <a:hlinkClick r:id="" action="ppaction://noaction" highlightClick="1">
              <a:snd r:embed="rId32" name="06. Pourvu Qu'elles Soient Douces.wav"/>
            </a:hlinkClick>
          </p:cNvPr>
          <p:cNvPicPr>
            <a:picLocks noChangeAspect="1" noChangeArrowheads="1"/>
          </p:cNvPicPr>
          <p:nvPr/>
        </p:nvPicPr>
        <p:blipFill>
          <a:blip r:embed="rId3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0338" y="4295775"/>
            <a:ext cx="465137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5" name="Picture 7" descr="C:\Users\Marie-Jose\Desktop\NUMEROS JUKEBOX NOIR\7 (FILEminimizer).jpg">
            <a:hlinkClick r:id="" action="ppaction://noaction" highlightClick="1">
              <a:snd r:embed="rId34" name="07. Allan (live Au Forest National De Bruxelles  1989  Edit).wav"/>
            </a:hlinkClick>
          </p:cNvPr>
          <p:cNvPicPr>
            <a:picLocks noChangeAspect="1" noChangeArrowheads="1"/>
          </p:cNvPicPr>
          <p:nvPr/>
        </p:nvPicPr>
        <p:blipFill>
          <a:blip r:embed="rId3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500" y="4514850"/>
            <a:ext cx="403225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6" name="Picture 8" descr="C:\Users\Marie-Jose\Desktop\NUMEROS JUKEBOX NOIR\8 (FILEminimizer).jpg">
            <a:hlinkClick r:id="" action="ppaction://noaction" highlightClick="1">
              <a:snd r:embed="rId36" name="08. À Quoi Je Sers.wav"/>
            </a:hlinkClick>
          </p:cNvPr>
          <p:cNvPicPr>
            <a:picLocks noChangeAspect="1" noChangeArrowheads="1"/>
          </p:cNvPicPr>
          <p:nvPr/>
        </p:nvPicPr>
        <p:blipFill>
          <a:blip r:embed="rId3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1925" y="4724400"/>
            <a:ext cx="463550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7" name="Picture 9" descr="C:\Users\Marie-Jose\Desktop\NUMEROS JUKEBOX NOIR\9 (FILEminimizer).jpg">
            <a:hlinkClick r:id="" action="ppaction://noaction" highlightClick="1">
              <a:snd r:embed="rId38" name="09. Sans Logique (logical Single Mix).wav"/>
            </a:hlinkClick>
          </p:cNvPr>
          <p:cNvPicPr>
            <a:picLocks noChangeAspect="1" noChangeArrowheads="1"/>
          </p:cNvPicPr>
          <p:nvPr/>
        </p:nvPicPr>
        <p:blipFill>
          <a:blip r:embed="rId3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4625" y="4940300"/>
            <a:ext cx="450850" cy="268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8" name="Picture 10" descr="C:\Users\Marie-Jose\Desktop\NUMEROS JUKEBOX NOIR\10 (FILEminimizer).jpg">
            <a:hlinkClick r:id="" action="ppaction://noaction" highlightClick="1">
              <a:snd r:embed="rId40" name="10. Plus Grandir (live Mix).wav"/>
            </a:hlinkClick>
          </p:cNvPr>
          <p:cNvPicPr>
            <a:picLocks noChangeAspect="1" noChangeArrowheads="1"/>
          </p:cNvPicPr>
          <p:nvPr/>
        </p:nvPicPr>
        <p:blipFill>
          <a:blip r:embed="rId4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500" y="5180013"/>
            <a:ext cx="434975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9" name="Picture 11" descr="C:\Users\Marie-Jose\Desktop\NUMEROS JUKEBOX NOIR\11 (FILEminimizer).jpg">
            <a:hlinkClick r:id="" action="ppaction://noaction" highlightClick="1">
              <a:snd r:embed="rId42" name="11. Regrets.wav"/>
            </a:hlinkClick>
          </p:cNvPr>
          <p:cNvPicPr>
            <a:picLocks noChangeAspect="1" noChangeArrowheads="1"/>
          </p:cNvPicPr>
          <p:nvPr/>
        </p:nvPicPr>
        <p:blipFill>
          <a:blip r:embed="rId4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35813" y="3122613"/>
            <a:ext cx="450850" cy="249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0" name="Picture 12" descr="C:\Users\Marie-Jose\Desktop\NUMEROS JUKEBOX NOIR\12 (FILEminimizer).jpg">
            <a:hlinkClick r:id="" action="ppaction://noaction" highlightClick="1">
              <a:snd r:embed="rId44" name="12. Je T'aime Mélancolie (new Radio Remix).wav"/>
            </a:hlinkClick>
          </p:cNvPr>
          <p:cNvPicPr>
            <a:picLocks noChangeAspect="1" noChangeArrowheads="1"/>
          </p:cNvPicPr>
          <p:nvPr/>
        </p:nvPicPr>
        <p:blipFill>
          <a:blip r:embed="rId4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1688" y="3355975"/>
            <a:ext cx="450850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1" name="Picture 13" descr="C:\Users\Marie-Jose\Desktop\NUMEROS JUKEBOX NOIR\13 (FILEminimizer).jpg">
            <a:hlinkClick r:id="" action="ppaction://noaction" highlightClick="1">
              <a:snd r:embed="rId46" name="13. Désenchantée.wav"/>
            </a:hlinkClick>
          </p:cNvPr>
          <p:cNvPicPr>
            <a:picLocks noChangeAspect="1" noChangeArrowheads="1"/>
          </p:cNvPicPr>
          <p:nvPr/>
        </p:nvPicPr>
        <p:blipFill>
          <a:blip r:embed="rId4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8513" y="3584575"/>
            <a:ext cx="431800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2" name="Picture 14" descr="C:\Users\Marie-Jose\Desktop\NUMEROS JUKEBOX NOIR\14 (FILEminimizer).jpg">
            <a:hlinkClick r:id="" action="ppaction://noaction" highlightClick="1">
              <a:snd r:embed="rId48" name="14. Que Mon Cœur Lâche (radio Edit).wav"/>
            </a:hlinkClick>
          </p:cNvPr>
          <p:cNvPicPr>
            <a:picLocks noChangeAspect="1" noChangeArrowheads="1"/>
          </p:cNvPicPr>
          <p:nvPr/>
        </p:nvPicPr>
        <p:blipFill>
          <a:blip r:embed="rId4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3841750"/>
            <a:ext cx="420688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3" name="Picture 15" descr="C:\Users\Marie-Jose\Desktop\NUMEROS JUKEBOX NOIR\15 (FILEminimizer).jpg">
            <a:hlinkClick r:id="" action="ppaction://noaction" highlightClick="1">
              <a:snd r:embed="rId50" name="15. Beyond My Control (single Mix).wav"/>
            </a:hlinkClick>
          </p:cNvPr>
          <p:cNvPicPr>
            <a:picLocks noChangeAspect="1" noChangeArrowheads="1"/>
          </p:cNvPicPr>
          <p:nvPr/>
        </p:nvPicPr>
        <p:blipFill>
          <a:blip r:embed="rId5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4060825"/>
            <a:ext cx="430213" cy="239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4" name="Picture 16" descr="C:\Users\Marie-Jose\Desktop\NUMEROS JUKEBOX NOIR\16 (FILEminimizer).jpg">
            <a:hlinkClick r:id="" action="ppaction://noaction" highlightClick="1">
              <a:snd r:embed="rId52" name="16. My Soul Is Slashed.wav"/>
            </a:hlinkClick>
          </p:cNvPr>
          <p:cNvPicPr>
            <a:picLocks noChangeAspect="1" noChangeArrowheads="1"/>
          </p:cNvPicPr>
          <p:nvPr/>
        </p:nvPicPr>
        <p:blipFill>
          <a:blip r:embed="rId5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8513" y="4286250"/>
            <a:ext cx="450850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5" name="Picture 17" descr="C:\Users\Marie-Jose\Desktop\NUMEROS JUKEBOX NOIR\17 (FILEminimizer).jpg">
            <a:hlinkClick r:id="" action="ppaction://noaction" highlightClick="1">
              <a:snd r:embed="rId54" name="17. Xxl.wav"/>
            </a:hlinkClick>
          </p:cNvPr>
          <p:cNvPicPr>
            <a:picLocks noChangeAspect="1" noChangeArrowheads="1"/>
          </p:cNvPicPr>
          <p:nvPr/>
        </p:nvPicPr>
        <p:blipFill>
          <a:blip r:embed="rId5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0575" y="4514850"/>
            <a:ext cx="458788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6" name="Picture 18" descr="C:\Users\Marie-Jose\Desktop\NUMEROS JUKEBOX NOIR\18 (FILEminimizer).jpg">
            <a:hlinkClick r:id="" action="ppaction://noaction" highlightClick="1">
              <a:snd r:embed="rId56" name="18. L'instant X (radio Edit).wav"/>
            </a:hlinkClick>
          </p:cNvPr>
          <p:cNvPicPr>
            <a:picLocks noChangeAspect="1" noChangeArrowheads="1"/>
          </p:cNvPicPr>
          <p:nvPr/>
        </p:nvPicPr>
        <p:blipFill>
          <a:blip r:embed="rId5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388" y="4721225"/>
            <a:ext cx="415925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7" name="Picture 19" descr="C:\Users\Marie-Jose\Desktop\NUMEROS JUKEBOX NOIR\19 (FILEminimizer).jpg">
            <a:hlinkClick r:id="" action="ppaction://noaction" highlightClick="1">
              <a:snd r:embed="rId58" name="19. Comme J'ai Mal.wav"/>
            </a:hlinkClick>
          </p:cNvPr>
          <p:cNvPicPr>
            <a:picLocks noChangeAspect="1" noChangeArrowheads="1"/>
          </p:cNvPicPr>
          <p:nvPr/>
        </p:nvPicPr>
        <p:blipFill>
          <a:blip r:embed="rId5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0575" y="4957763"/>
            <a:ext cx="449263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8" name="Picture 20" descr="C:\Users\Marie-Jose\Desktop\NUMEROS JUKEBOX NOIR\20 (FILEminimizer).jpg">
            <a:hlinkClick r:id="" action="ppaction://noaction" highlightClick="1">
              <a:snd r:embed="rId60" name="20. Rever (radio Edit).wav"/>
            </a:hlinkClick>
          </p:cNvPr>
          <p:cNvPicPr>
            <a:picLocks noChangeAspect="1" noChangeArrowheads="1"/>
          </p:cNvPicPr>
          <p:nvPr/>
        </p:nvPicPr>
        <p:blipFill>
          <a:blip r:embed="rId6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5172075"/>
            <a:ext cx="430213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9" name="Image 50"/>
          <p:cNvPicPr>
            <a:picLocks noChangeAspect="1"/>
          </p:cNvPicPr>
          <p:nvPr/>
        </p:nvPicPr>
        <p:blipFill>
          <a:blip r:embed="rId6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9838" y="3133725"/>
            <a:ext cx="371475" cy="2270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0" name="Image 1"/>
          <p:cNvPicPr>
            <a:picLocks noChangeAspect="1"/>
          </p:cNvPicPr>
          <p:nvPr/>
        </p:nvPicPr>
        <p:blipFill>
          <a:blip r:embed="rId6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6975475" y="3138488"/>
            <a:ext cx="207963" cy="2282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1" name="Image 1"/>
          <p:cNvPicPr>
            <a:picLocks noChangeAspect="1"/>
          </p:cNvPicPr>
          <p:nvPr/>
        </p:nvPicPr>
        <p:blipFill>
          <a:blip r:embed="rId6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1888" y="3133725"/>
            <a:ext cx="325437" cy="2227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2" name="Picture 5" descr="C:\Users\christelle\Desktop\11 (FILEminimizer).jpg"/>
          <p:cNvPicPr>
            <a:picLocks noChangeAspect="1" noChangeArrowheads="1"/>
          </p:cNvPicPr>
          <p:nvPr/>
        </p:nvPicPr>
        <p:blipFill>
          <a:blip r:embed="rId6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0038" y="3219450"/>
            <a:ext cx="1304925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3" name="Picture 2" descr="C:\Users\christelle\Desktop\cheminée 2.jpg"/>
          <p:cNvPicPr>
            <a:picLocks noChangeAspect="1" noChangeArrowheads="1"/>
          </p:cNvPicPr>
          <p:nvPr/>
        </p:nvPicPr>
        <p:blipFill>
          <a:blip r:embed="rId6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8738" y="3917950"/>
            <a:ext cx="1444625" cy="1506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8" name="Cadre 67"/>
          <p:cNvSpPr/>
          <p:nvPr/>
        </p:nvSpPr>
        <p:spPr bwMode="auto">
          <a:xfrm>
            <a:off x="6159500" y="3119438"/>
            <a:ext cx="385763" cy="2284412"/>
          </a:xfrm>
          <a:prstGeom prst="frame">
            <a:avLst>
              <a:gd name="adj1" fmla="val 20217"/>
            </a:avLst>
          </a:prstGeom>
          <a:blipFill dpi="0" rotWithShape="1">
            <a:blip r:embed="rId6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69" name="Cadre 68"/>
          <p:cNvSpPr/>
          <p:nvPr/>
        </p:nvSpPr>
        <p:spPr bwMode="auto">
          <a:xfrm>
            <a:off x="7575550" y="3125788"/>
            <a:ext cx="385763" cy="2290762"/>
          </a:xfrm>
          <a:prstGeom prst="frame">
            <a:avLst>
              <a:gd name="adj1" fmla="val 20217"/>
            </a:avLst>
          </a:prstGeom>
          <a:blipFill dpi="0" rotWithShape="1">
            <a:blip r:embed="rId6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70" name="Cadre 69"/>
          <p:cNvSpPr/>
          <p:nvPr/>
        </p:nvSpPr>
        <p:spPr bwMode="auto">
          <a:xfrm>
            <a:off x="6943725" y="3125788"/>
            <a:ext cx="223838" cy="2278062"/>
          </a:xfrm>
          <a:prstGeom prst="frame">
            <a:avLst>
              <a:gd name="adj1" fmla="val 20217"/>
            </a:avLst>
          </a:prstGeom>
          <a:blipFill dpi="0" rotWithShape="1">
            <a:blip r:embed="rId6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pic>
        <p:nvPicPr>
          <p:cNvPr id="4147" name="Picture 47" descr="C:\Users\Marie-Jose\Desktop\SMYLET\staatue (FILEminimizer).png"/>
          <p:cNvPicPr>
            <a:picLocks noChangeAspect="1" noChangeArrowheads="1"/>
          </p:cNvPicPr>
          <p:nvPr/>
        </p:nvPicPr>
        <p:blipFill>
          <a:blip r:embed="rId6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213" y="4246563"/>
            <a:ext cx="620712" cy="172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8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-3433763" y="3360737"/>
            <a:ext cx="6923088" cy="10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9" name="Picture 49" descr="C:\Users\Marie-Jose\Desktop\SMYLET\cadre.png"/>
          <p:cNvPicPr>
            <a:picLocks noChangeAspect="1" noChangeArrowheads="1"/>
          </p:cNvPicPr>
          <p:nvPr/>
        </p:nvPicPr>
        <p:blipFill>
          <a:blip r:embed="rId6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75" y="1341438"/>
            <a:ext cx="852488" cy="1500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0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660232" y="3374231"/>
            <a:ext cx="6858000" cy="109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1" name="Picture 60" descr="D:\NUMEROS JUKEBOX NOIR\21 (FILEminimizer).jpg">
            <a:hlinkClick r:id="" action="ppaction://noaction" highlightClick="1">
              <a:snd r:embed="rId68" name="21. California (radio Edit).wav"/>
            </a:hlinkClick>
          </p:cNvPr>
          <p:cNvPicPr>
            <a:picLocks noChangeAspect="1" noChangeArrowheads="1"/>
          </p:cNvPicPr>
          <p:nvPr/>
        </p:nvPicPr>
        <p:blipFill>
          <a:blip r:embed="rId6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08738" y="2892425"/>
            <a:ext cx="409575" cy="239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2" name="Picture 61" descr="D:\NUMEROS JUKEBOX NOIR\22 (FILEminimizer).jpg">
            <a:hlinkClick r:id="" action="ppaction://noaction" highlightClick="1">
              <a:snd r:embed="rId70" name="22. La Poupée Qui Fait Non (live Bercy, Paris  1996) (feat. Khaled).wav"/>
            </a:hlinkClick>
          </p:cNvPr>
          <p:cNvPicPr>
            <a:picLocks noChangeAspect="1" noChangeArrowheads="1"/>
          </p:cNvPicPr>
          <p:nvPr/>
        </p:nvPicPr>
        <p:blipFill>
          <a:blip r:embed="rId7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9588" y="2898775"/>
            <a:ext cx="368300" cy="234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3" name="Picture 3" descr="C:\Users\Solenn\Desktop\1 (FILEminimizer).jpg"/>
          <p:cNvPicPr>
            <a:picLocks noChangeAspect="1" noChangeArrowheads="1"/>
          </p:cNvPicPr>
          <p:nvPr/>
        </p:nvPicPr>
        <p:blipFill>
          <a:blip r:embed="rId7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4488" y="2047875"/>
            <a:ext cx="1268412" cy="566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4" name="Picture 5" descr="C:\Users\Solenn\Desktop\2 (FILEminimizer).jpg"/>
          <p:cNvPicPr>
            <a:picLocks noChangeAspect="1" noChangeArrowheads="1"/>
          </p:cNvPicPr>
          <p:nvPr/>
        </p:nvPicPr>
        <p:blipFill>
          <a:blip r:embed="rId7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2100" y="3871913"/>
            <a:ext cx="1295400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5" name="Image 21" descr="Sortie9.gif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7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0213" y="6403975"/>
            <a:ext cx="571500" cy="16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6" name="Picture 62" descr="D:\NUMEROS JUKEBOX NOIR\23 (FILEminimizer).jpg">
            <a:hlinkClick r:id="" action="ppaction://noaction" highlightClick="1">
              <a:snd r:embed="rId75" name="23. Ainsi Soit Je... (live Bercy, Paris  1996).wav"/>
            </a:hlinkClick>
          </p:cNvPr>
          <p:cNvPicPr>
            <a:picLocks noChangeAspect="1" noChangeArrowheads="1"/>
          </p:cNvPicPr>
          <p:nvPr/>
        </p:nvPicPr>
        <p:blipFill>
          <a:blip r:embed="rId7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81863" y="2898775"/>
            <a:ext cx="373062" cy="239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7" name="Picture 10" descr="C:\Users\JCL\Desktop\l88eispej0rcc-600.jpg"/>
          <p:cNvPicPr>
            <a:picLocks noChangeAspect="1" noChangeArrowheads="1"/>
          </p:cNvPicPr>
          <p:nvPr/>
        </p:nvPicPr>
        <p:blipFill>
          <a:blip r:embed="rId7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33813" y="1533525"/>
            <a:ext cx="1385887" cy="1352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7" name="Cadre 66"/>
          <p:cNvSpPr/>
          <p:nvPr/>
        </p:nvSpPr>
        <p:spPr>
          <a:xfrm>
            <a:off x="3770313" y="1454150"/>
            <a:ext cx="1517650" cy="1568450"/>
          </a:xfrm>
          <a:prstGeom prst="frame">
            <a:avLst>
              <a:gd name="adj1" fmla="val 6684"/>
            </a:avLst>
          </a:prstGeom>
          <a:blipFill dpi="0" rotWithShape="1">
            <a:blip r:embed="rId6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1275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4159" name="Picture 63" descr="C:\Users\JClaude\Desktop\Image1.png"/>
          <p:cNvPicPr>
            <a:picLocks noChangeAspect="1" noChangeArrowheads="1"/>
          </p:cNvPicPr>
          <p:nvPr/>
        </p:nvPicPr>
        <p:blipFill>
          <a:blip r:embed="rId7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89225" y="2517775"/>
            <a:ext cx="2530475" cy="3257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0" name="Picture 69" descr="C:\Users\Jclaude\Desktop\Image1.png"/>
          <p:cNvPicPr>
            <a:picLocks noChangeAspect="1" noChangeArrowheads="1"/>
          </p:cNvPicPr>
          <p:nvPr/>
        </p:nvPicPr>
        <p:blipFill>
          <a:blip r:embed="rId7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11275" y="5360988"/>
            <a:ext cx="6588125" cy="1798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1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4288" y="6761163"/>
            <a:ext cx="9136062" cy="12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2" name="Picture 55" descr="C:\Users\Marie-Jose\Desktop\SMYLET\gifffff   orrr.gif"/>
          <p:cNvPicPr>
            <a:picLocks noChangeAspect="1" noChangeArrowheads="1" noCrop="1"/>
          </p:cNvPicPr>
          <p:nvPr/>
        </p:nvPicPr>
        <p:blipFill>
          <a:blip r:embed="rId8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4422775" y="5942013"/>
            <a:ext cx="365125" cy="882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6" name="Cadre 65"/>
          <p:cNvSpPr/>
          <p:nvPr/>
        </p:nvSpPr>
        <p:spPr>
          <a:xfrm>
            <a:off x="4071938" y="6164263"/>
            <a:ext cx="965200" cy="404812"/>
          </a:xfrm>
          <a:prstGeom prst="frame">
            <a:avLst>
              <a:gd name="adj1" fmla="val 11262"/>
            </a:avLst>
          </a:prstGeom>
          <a:blipFill dpi="0" rotWithShape="1">
            <a:blip r:embed="rId8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4450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4164" name="Image 2"/>
          <p:cNvPicPr>
            <a:picLocks noChangeAspect="1"/>
          </p:cNvPicPr>
          <p:nvPr/>
        </p:nvPicPr>
        <p:blipFill>
          <a:blip r:embed="rId8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0050" y="6265863"/>
            <a:ext cx="688975" cy="234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5" name="Picture 69" descr="C:\Users\JCL\Desktop\SMYLET 2\Image2.gif"/>
          <p:cNvPicPr>
            <a:picLocks noChangeAspect="1" noChangeArrowheads="1"/>
          </p:cNvPicPr>
          <p:nvPr/>
        </p:nvPicPr>
        <p:blipFill>
          <a:blip r:embed="rId8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30875" y="5759450"/>
            <a:ext cx="857250" cy="85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6" name="Picture 70" descr="C:\Users\JCL\Desktop\SMYLET 2\rose 10 ko.png"/>
          <p:cNvPicPr>
            <a:picLocks noChangeAspect="1" noChangeArrowheads="1"/>
          </p:cNvPicPr>
          <p:nvPr/>
        </p:nvPicPr>
        <p:blipFill>
          <a:blip r:embed="rId8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0313" y="5649913"/>
            <a:ext cx="938212" cy="474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" grpId="0" animBg="1"/>
    </p:bldLst>
  </p:timing>
</p:sld>
</file>

<file path=ppt/theme/theme1.xml><?xml version="1.0" encoding="utf-8"?>
<a:theme xmlns:a="http://schemas.openxmlformats.org/drawingml/2006/main" name="עיצוב ברירת מחדל">
  <a:themeElements>
    <a:clrScheme name="עיצוב ברירת מחדל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245</Words>
  <Application>Microsoft Office PowerPoint</Application>
  <PresentationFormat>Affichage à l'écran (4:3)</PresentationFormat>
  <Paragraphs>26</Paragraphs>
  <Slides>3</Slides>
  <Notes>3</Notes>
  <HiddenSlides>0</HiddenSlides>
  <MMClips>1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</vt:i4>
      </vt:variant>
    </vt:vector>
  </HeadingPairs>
  <TitlesOfParts>
    <vt:vector size="4" baseType="lpstr">
      <vt:lpstr>עיצוב ברירת מחדל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308</cp:revision>
  <dcterms:created xsi:type="dcterms:W3CDTF">2010-01-05T05:14:01Z</dcterms:created>
  <dcterms:modified xsi:type="dcterms:W3CDTF">2021-08-30T09:19:05Z</dcterms:modified>
</cp:coreProperties>
</file>