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5" r:id="rId2"/>
    <p:sldId id="357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SlfCygf836DIJB/veistA==" hashData="elFTM1cNKDkzhIFWuQurSOX+OG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C519BD"/>
    <a:srgbClr val="FFC91D"/>
    <a:srgbClr val="DE8400"/>
    <a:srgbClr val="685D6B"/>
    <a:srgbClr val="5A5A5A"/>
    <a:srgbClr val="C07200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752" autoAdjust="0"/>
    <p:restoredTop sz="94660"/>
  </p:normalViewPr>
  <p:slideViewPr>
    <p:cSldViewPr>
      <p:cViewPr>
        <p:scale>
          <a:sx n="81" d="100"/>
          <a:sy n="81" d="100"/>
        </p:scale>
        <p:origin x="-1608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D1FA468-4118-47CD-BFC9-518BEAE94E74}" type="datetimeFigureOut">
              <a:rPr lang="fr-FR"/>
              <a:pPr>
                <a:defRPr/>
              </a:pPr>
              <a:t>29/08/2021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B88CC4-9907-4AF5-8AA8-56238367748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7673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A2E566-9BB5-4507-9081-35FDCD96B47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2B14F1-8785-4877-B74D-14B167BF8C4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029E752-FA12-49F5-8BEE-5C8FA43A9B9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F0795-E0EE-4548-82A2-314A45EF19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4132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601FEB-5545-4B76-892B-BCC72043BE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123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7C6C6-DFFD-48DC-9912-06456D69FF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025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9B365-21B3-4CF5-846A-B210BB6669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2490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E2114A-718C-4B97-A0F2-A6CFC5F9F3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3190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5FAA7-8B96-46D0-B2FE-6105067C55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8417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5E10A-3C7A-4F2F-8EB6-DE33F0814A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4880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6E4EC-D110-4F36-AC24-348263FD1E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9484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639AC-F50F-4FAE-995E-99E7E02F64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8140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EC7FA-FC0F-4C57-B323-C8063015EC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9641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C4E77-959E-42B9-88B9-BA75A358C1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7317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4">
                <a:lumMod val="10000"/>
              </a:schemeClr>
            </a:gs>
            <a:gs pos="100000">
              <a:schemeClr val="tx2">
                <a:lumMod val="75000"/>
              </a:schemeClr>
            </a:gs>
            <a:gs pos="59000">
              <a:schemeClr val="accent4">
                <a:lumMod val="10000"/>
              </a:schemeClr>
            </a:gs>
            <a:gs pos="64000">
              <a:schemeClr val="tx1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F06918F-21C8-424C-9D2E-7721676B75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g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3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audio" Target="../media/audio4.wav"/><Relationship Id="rId26" Type="http://schemas.openxmlformats.org/officeDocument/2006/relationships/audio" Target="../media/audio7.wav"/><Relationship Id="rId39" Type="http://schemas.microsoft.com/office/2007/relationships/hdphoto" Target="../media/hdphoto5.wdp"/><Relationship Id="rId21" Type="http://schemas.openxmlformats.org/officeDocument/2006/relationships/image" Target="../media/image24.jpeg"/><Relationship Id="rId34" Type="http://schemas.openxmlformats.org/officeDocument/2006/relationships/image" Target="../media/image31.jpeg"/><Relationship Id="rId42" Type="http://schemas.openxmlformats.org/officeDocument/2006/relationships/image" Target="../media/image35.gif"/><Relationship Id="rId47" Type="http://schemas.openxmlformats.org/officeDocument/2006/relationships/image" Target="../media/image39.jpeg"/><Relationship Id="rId50" Type="http://schemas.microsoft.com/office/2007/relationships/hdphoto" Target="../media/hdphoto9.wdp"/><Relationship Id="rId55" Type="http://schemas.openxmlformats.org/officeDocument/2006/relationships/image" Target="../media/image43.jpeg"/><Relationship Id="rId63" Type="http://schemas.openxmlformats.org/officeDocument/2006/relationships/image" Target="../media/image47.gif"/><Relationship Id="rId68" Type="http://schemas.openxmlformats.org/officeDocument/2006/relationships/image" Target="../media/image10.gif"/><Relationship Id="rId7" Type="http://schemas.microsoft.com/office/2007/relationships/hdphoto" Target="../media/hdphoto1.wdp"/><Relationship Id="rId71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3.wav"/><Relationship Id="rId29" Type="http://schemas.openxmlformats.org/officeDocument/2006/relationships/image" Target="../media/image28.jpeg"/><Relationship Id="rId11" Type="http://schemas.openxmlformats.org/officeDocument/2006/relationships/image" Target="../media/image18.jpeg"/><Relationship Id="rId24" Type="http://schemas.openxmlformats.org/officeDocument/2006/relationships/audio" Target="../media/audio6.wav"/><Relationship Id="rId32" Type="http://schemas.openxmlformats.org/officeDocument/2006/relationships/image" Target="../media/image30.jpeg"/><Relationship Id="rId37" Type="http://schemas.microsoft.com/office/2007/relationships/hdphoto" Target="../media/hdphoto4.wdp"/><Relationship Id="rId40" Type="http://schemas.openxmlformats.org/officeDocument/2006/relationships/image" Target="../media/image34.png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microsoft.com/office/2007/relationships/hdphoto" Target="../media/hdphoto13.wdp"/><Relationship Id="rId66" Type="http://schemas.openxmlformats.org/officeDocument/2006/relationships/image" Target="../media/image49.jpeg"/><Relationship Id="rId5" Type="http://schemas.openxmlformats.org/officeDocument/2006/relationships/image" Target="../media/image5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8.wav"/><Relationship Id="rId36" Type="http://schemas.openxmlformats.org/officeDocument/2006/relationships/image" Target="../media/image32.png"/><Relationship Id="rId49" Type="http://schemas.openxmlformats.org/officeDocument/2006/relationships/image" Target="../media/image40.jpeg"/><Relationship Id="rId57" Type="http://schemas.openxmlformats.org/officeDocument/2006/relationships/image" Target="../media/image44.png"/><Relationship Id="rId61" Type="http://schemas.openxmlformats.org/officeDocument/2006/relationships/image" Target="../media/image46.png"/><Relationship Id="rId10" Type="http://schemas.openxmlformats.org/officeDocument/2006/relationships/image" Target="../media/image17.png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7.jpeg"/><Relationship Id="rId52" Type="http://schemas.microsoft.com/office/2007/relationships/hdphoto" Target="../media/hdphoto10.wdp"/><Relationship Id="rId60" Type="http://schemas.openxmlformats.org/officeDocument/2006/relationships/image" Target="../media/image45.jpeg"/><Relationship Id="rId65" Type="http://schemas.openxmlformats.org/officeDocument/2006/relationships/audio" Target="../media/audio11.wav"/><Relationship Id="rId73" Type="http://schemas.openxmlformats.org/officeDocument/2006/relationships/image" Target="../media/image7.gif"/><Relationship Id="rId4" Type="http://schemas.openxmlformats.org/officeDocument/2006/relationships/image" Target="../media/image13.png"/><Relationship Id="rId9" Type="http://schemas.openxmlformats.org/officeDocument/2006/relationships/image" Target="../media/image16.gif"/><Relationship Id="rId14" Type="http://schemas.openxmlformats.org/officeDocument/2006/relationships/audio" Target="../media/audio2.wav"/><Relationship Id="rId22" Type="http://schemas.openxmlformats.org/officeDocument/2006/relationships/audio" Target="../media/audio5.wav"/><Relationship Id="rId27" Type="http://schemas.openxmlformats.org/officeDocument/2006/relationships/image" Target="../media/image27.jpeg"/><Relationship Id="rId30" Type="http://schemas.openxmlformats.org/officeDocument/2006/relationships/audio" Target="../media/audio9.wav"/><Relationship Id="rId35" Type="http://schemas.microsoft.com/office/2007/relationships/hdphoto" Target="../media/hdphoto3.wdp"/><Relationship Id="rId43" Type="http://schemas.openxmlformats.org/officeDocument/2006/relationships/image" Target="../media/image36.png"/><Relationship Id="rId48" Type="http://schemas.microsoft.com/office/2007/relationships/hdphoto" Target="../media/hdphoto8.wdp"/><Relationship Id="rId56" Type="http://schemas.microsoft.com/office/2007/relationships/hdphoto" Target="../media/hdphoto12.wdp"/><Relationship Id="rId64" Type="http://schemas.openxmlformats.org/officeDocument/2006/relationships/image" Target="../media/image48.gif"/><Relationship Id="rId69" Type="http://schemas.openxmlformats.org/officeDocument/2006/relationships/image" Target="../media/image50.png"/><Relationship Id="rId8" Type="http://schemas.openxmlformats.org/officeDocument/2006/relationships/image" Target="../media/image15.gif"/><Relationship Id="rId51" Type="http://schemas.openxmlformats.org/officeDocument/2006/relationships/image" Target="../media/image41.jpeg"/><Relationship Id="rId72" Type="http://schemas.openxmlformats.org/officeDocument/2006/relationships/image" Target="../media/image53.gif"/><Relationship Id="rId3" Type="http://schemas.openxmlformats.org/officeDocument/2006/relationships/image" Target="../media/image12.png"/><Relationship Id="rId12" Type="http://schemas.openxmlformats.org/officeDocument/2006/relationships/image" Target="../media/image19.gif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microsoft.com/office/2007/relationships/hdphoto" Target="../media/hdphoto2.wdp"/><Relationship Id="rId38" Type="http://schemas.openxmlformats.org/officeDocument/2006/relationships/image" Target="../media/image33.png"/><Relationship Id="rId46" Type="http://schemas.microsoft.com/office/2007/relationships/hdphoto" Target="../media/hdphoto7.wdp"/><Relationship Id="rId59" Type="http://schemas.openxmlformats.org/officeDocument/2006/relationships/audio" Target="../media/audio10.wav"/><Relationship Id="rId67" Type="http://schemas.openxmlformats.org/officeDocument/2006/relationships/image" Target="../media/image8.jpg"/><Relationship Id="rId20" Type="http://schemas.openxmlformats.org/officeDocument/2006/relationships/audio" Target="../media/audio1.wav"/><Relationship Id="rId41" Type="http://schemas.microsoft.com/office/2007/relationships/hdphoto" Target="../media/hdphoto6.wdp"/><Relationship Id="rId54" Type="http://schemas.microsoft.com/office/2007/relationships/hdphoto" Target="../media/hdphoto11.wdp"/><Relationship Id="rId62" Type="http://schemas.microsoft.com/office/2007/relationships/hdphoto" Target="../media/hdphoto14.wdp"/><Relationship Id="rId70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3- 3414.wav">
            <a:hlinkClick r:id="" action="ppaction://media"/>
          </p:cNvPr>
          <p:cNvPicPr>
            <a:picLocks noRot="1" noChangeAspect="1"/>
          </p:cNvPicPr>
          <p:nvPr>
            <a:wavAudioFile r:embed="rId1" name="03- Jean Marie (Live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Solenn\Desktop\22222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80975"/>
            <a:ext cx="8856663" cy="649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9" descr="C:\Users\Solenn\Desktop\coco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049338"/>
            <a:ext cx="6440488" cy="475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6" name="Imag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975" y="6156325"/>
            <a:ext cx="1398588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Solenn\Desktop\coluche-president-prophetie-2012-8-mai-2012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1784350"/>
            <a:ext cx="3286125" cy="328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2124075" y="1592263"/>
            <a:ext cx="3619500" cy="3673475"/>
          </a:xfrm>
          <a:prstGeom prst="frame">
            <a:avLst>
              <a:gd name="adj1" fmla="val 3683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C:\Users\Solenn\Desktop\bon222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177800"/>
            <a:ext cx="8834438" cy="649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187450" y="908050"/>
            <a:ext cx="6769100" cy="5041900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9" descr="C:\Users\Solenn\Desktop\coco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613" y="1770063"/>
            <a:ext cx="4486275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758950" y="2195513"/>
            <a:ext cx="5699125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01- Votez nul (Live)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02- En Politique on </a:t>
            </a:r>
            <a:r>
              <a:rPr lang="fr-FR" sz="1400" b="1" dirty="0" err="1">
                <a:solidFill>
                  <a:srgbClr val="FFC000"/>
                </a:solidFill>
                <a:latin typeface="+mn-lt"/>
              </a:rPr>
              <a:t>est'achement</a:t>
            </a:r>
            <a:r>
              <a:rPr lang="fr-FR" sz="1400" b="1" dirty="0">
                <a:solidFill>
                  <a:srgbClr val="FFC000"/>
                </a:solidFill>
                <a:latin typeface="+mn-lt"/>
              </a:rPr>
              <a:t> Balèze (Live)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03- Jean Marie (Live)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04- Le syndicat  le délégué (Live)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05- </a:t>
            </a:r>
            <a:r>
              <a:rPr lang="fr-FR" sz="1400" b="1" dirty="0" err="1">
                <a:solidFill>
                  <a:srgbClr val="FFC000"/>
                </a:solidFill>
                <a:latin typeface="+mn-lt"/>
              </a:rPr>
              <a:t>Moi,ça</a:t>
            </a:r>
            <a:r>
              <a:rPr lang="fr-FR" sz="1400" b="1" dirty="0">
                <a:solidFill>
                  <a:srgbClr val="FFC000"/>
                </a:solidFill>
                <a:latin typeface="+mn-lt"/>
              </a:rPr>
              <a:t> va (Live)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06- P.C - C.G.T . Russie - Pologne (Live)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07- La revue de presse (Live)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08- Et alors il y a la télévision (Live)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09- J'm'en fous (Live)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10- Les </a:t>
            </a:r>
            <a:r>
              <a:rPr lang="fr-FR" sz="1400" b="1" dirty="0" err="1">
                <a:solidFill>
                  <a:srgbClr val="FFC000"/>
                </a:solidFill>
                <a:latin typeface="+mn-lt"/>
              </a:rPr>
              <a:t>discourts</a:t>
            </a:r>
            <a:r>
              <a:rPr lang="fr-FR" sz="1400" b="1" dirty="0">
                <a:solidFill>
                  <a:srgbClr val="FFC000"/>
                </a:solidFill>
                <a:latin typeface="+mn-lt"/>
              </a:rPr>
              <a:t> en disent long (Live)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11- Y's foutent bien de notre gueule (Live)</a:t>
            </a:r>
          </a:p>
        </p:txBody>
      </p:sp>
      <p:sp>
        <p:nvSpPr>
          <p:cNvPr id="7" name="Cadre 6"/>
          <p:cNvSpPr/>
          <p:nvPr/>
        </p:nvSpPr>
        <p:spPr>
          <a:xfrm>
            <a:off x="2268538" y="1700213"/>
            <a:ext cx="4679950" cy="3457575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80" name="Picture 2" descr="C:\Users\Solenn\Desktop\2222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25" y="3494088"/>
            <a:ext cx="1684338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3" y="-83344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4" name="01- Votez nul (Live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6" name="02- En Politique on est'achement Balèze (Live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- Le syndicat  le délégué (Live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20" name="03- Jean Marie (Live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2" name="05- Moi,ça va (Live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Image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07- La revue de presse (Live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6" name="08- Et alors il y a la télévision (Live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8" name="09- J'm'en fous (Live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30" name="10- Les discourts en disent long (Live)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5187950"/>
            <a:ext cx="42227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Image 5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christelle\Desktop\che.jp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che.jp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095750"/>
            <a:ext cx="674687" cy="187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9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6" descr="C:\Users\Marie-Jose\Desktop\NUMEROS JUKEBOX NOIR\6 (FILEminimizer).jpg">
            <a:hlinkClick r:id="" action="ppaction://noaction" highlightClick="1">
              <a:snd r:embed="rId59" name="06- P.C - C.G.T . Russie - Pologne (Live)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7213"/>
            <a:ext cx="48736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4756150"/>
            <a:ext cx="760413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510" y="6364786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03" y="63484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11" descr="C:\Users\Marie-Jose\Desktop\NUMEROS JUKEBOX NOIR\11 (FILEminimizer).jpg">
            <a:hlinkClick r:id="" action="ppaction://noaction" highlightClick="1">
              <a:snd r:embed="rId65" name="11- Y's foutent bien de notre gueule (Live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289877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8" descr="C:\Users\Solenn\Desktop\coluche-president-prophetie-2012-8-mai-2012 (FILEminimizer)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338" y="1549400"/>
            <a:ext cx="14192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86188" y="1443038"/>
            <a:ext cx="1533525" cy="1655762"/>
          </a:xfrm>
          <a:prstGeom prst="frame">
            <a:avLst>
              <a:gd name="adj1" fmla="val 6684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7" name="Image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8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7" descr="C:\Users\Solenn\Desktop\president1.gif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968" y="3070275"/>
            <a:ext cx="1769211" cy="4183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2" descr="C:\Users\christelle\Desktop\tab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5661025"/>
            <a:ext cx="5980112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69" descr="C:\Users\Jclaude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71131" y="6038503"/>
            <a:ext cx="298576" cy="794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182492" y="6250781"/>
            <a:ext cx="835149" cy="369888"/>
          </a:xfrm>
          <a:prstGeom prst="frame">
            <a:avLst>
              <a:gd name="adj1" fmla="val 11262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Image 2"/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076" y="6313451"/>
            <a:ext cx="648072" cy="221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2021-08-29T14:36:51Z</dcterms:modified>
</cp:coreProperties>
</file>