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66" r:id="rId2"/>
    <p:sldId id="364" r:id="rId3"/>
    <p:sldId id="365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NvmUQzKEYpR4ZMCe1rE7Og==" hashData="BihCWV43+q6VKj3mqRn5n+o2/7A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5C5C5"/>
    <a:srgbClr val="002448"/>
    <a:srgbClr val="005EBC"/>
    <a:srgbClr val="00458A"/>
    <a:srgbClr val="004F9E"/>
    <a:srgbClr val="003264"/>
    <a:srgbClr val="0101FF"/>
    <a:srgbClr val="00009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6508" autoAdjust="0"/>
    <p:restoredTop sz="86402" autoAdjust="0"/>
  </p:normalViewPr>
  <p:slideViewPr>
    <p:cSldViewPr>
      <p:cViewPr>
        <p:scale>
          <a:sx n="73" d="100"/>
          <a:sy n="73" d="100"/>
        </p:scale>
        <p:origin x="-1238" y="-4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F97F9438-23C1-4EF7-AF05-CA1C0DA98139}" type="datetimeFigureOut">
              <a:rPr lang="fr-FR"/>
              <a:pPr>
                <a:defRPr/>
              </a:pPr>
              <a:t>30/08/2021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CFFDD0CB-0A53-4C8B-AD78-2DC1EF18E444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865461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717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462E79AD-7501-4C78-89B7-7FBE7B8D850E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81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1CCB035A-7096-4A7C-B104-3C3B565B8D85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1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922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81656390-207A-4B8A-B47F-4797B2C36E22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363F877-909E-4134-BCEF-102956C56F7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2442388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F0743C4-3DE8-41DC-B271-42237E9CA49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6020940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FB040BA-D3C0-41AE-98B1-DC936D263FE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6819124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4D18B87-EE07-4B08-9BF6-689CFD39C0F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7578688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D147EE0-2949-4B54-8370-26531BCB7BB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2727971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76864FF-1B88-41B7-87B9-A61B586706A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9067757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3548667-82F2-4C8E-AB2C-5BBFFBA05E25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3709708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1C8FEB9-8D12-43C4-BD77-1F39764CACB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2126439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A34C031-95BA-464A-BE3E-D1CB7F3E149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9545579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BC51C7C-FCDA-4B45-80A0-6730C6CA163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3677021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08091EE-4FEA-48C0-9356-3507F17FE475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0850758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4000">
              <a:schemeClr val="accent4">
                <a:lumMod val="10000"/>
              </a:schemeClr>
            </a:gs>
            <a:gs pos="89000">
              <a:schemeClr val="bg2">
                <a:lumMod val="40000"/>
                <a:lumOff val="60000"/>
              </a:schemeClr>
            </a:gs>
            <a:gs pos="79994">
              <a:schemeClr val="bg2">
                <a:lumMod val="60000"/>
                <a:lumOff val="40000"/>
              </a:schemeClr>
            </a:gs>
            <a:gs pos="96000">
              <a:schemeClr val="accent4">
                <a:lumMod val="10000"/>
              </a:schemeClr>
            </a:gs>
            <a:gs pos="86000">
              <a:schemeClr val="accent4">
                <a:lumMod val="1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4CDFA32B-BD86-44D7-9762-ECCE4162117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gif"/><Relationship Id="rId3" Type="http://schemas.openxmlformats.org/officeDocument/2006/relationships/notesSlide" Target="../notesSlides/notesSlide1.xml"/><Relationship Id="rId7" Type="http://schemas.openxmlformats.org/officeDocument/2006/relationships/image" Target="../media/image4.gif"/><Relationship Id="rId2" Type="http://schemas.openxmlformats.org/officeDocument/2006/relationships/slideLayout" Target="../slideLayouts/slideLayout1.xml"/><Relationship Id="rId1" Type="http://schemas.openxmlformats.org/officeDocument/2006/relationships/audio" Target="../media/audio1.wav"/><Relationship Id="rId6" Type="http://schemas.openxmlformats.org/officeDocument/2006/relationships/image" Target="../media/image3.png"/><Relationship Id="rId11" Type="http://schemas.openxmlformats.org/officeDocument/2006/relationships/image" Target="../media/image8.jpeg"/><Relationship Id="rId5" Type="http://schemas.openxmlformats.org/officeDocument/2006/relationships/image" Target="../media/image2.png"/><Relationship Id="rId10" Type="http://schemas.openxmlformats.org/officeDocument/2006/relationships/image" Target="../media/image7.jpeg"/><Relationship Id="rId4" Type="http://schemas.openxmlformats.org/officeDocument/2006/relationships/image" Target="../media/image1.gif"/><Relationship Id="rId9" Type="http://schemas.openxmlformats.org/officeDocument/2006/relationships/image" Target="../media/image6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5.gif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20.gif"/><Relationship Id="rId18" Type="http://schemas.openxmlformats.org/officeDocument/2006/relationships/image" Target="../media/image23.jpeg"/><Relationship Id="rId26" Type="http://schemas.openxmlformats.org/officeDocument/2006/relationships/image" Target="../media/image27.jpeg"/><Relationship Id="rId39" Type="http://schemas.openxmlformats.org/officeDocument/2006/relationships/image" Target="../media/image37.gif"/><Relationship Id="rId21" Type="http://schemas.openxmlformats.org/officeDocument/2006/relationships/audio" Target="../media/audio4.wav"/><Relationship Id="rId34" Type="http://schemas.openxmlformats.org/officeDocument/2006/relationships/image" Target="../media/image32.png"/><Relationship Id="rId42" Type="http://schemas.openxmlformats.org/officeDocument/2006/relationships/image" Target="../media/image40.jpeg"/><Relationship Id="rId47" Type="http://schemas.openxmlformats.org/officeDocument/2006/relationships/image" Target="../media/image45.jpeg"/><Relationship Id="rId50" Type="http://schemas.openxmlformats.org/officeDocument/2006/relationships/audio" Target="../media/audio10.wav"/><Relationship Id="rId55" Type="http://schemas.openxmlformats.org/officeDocument/2006/relationships/image" Target="../media/image52.png"/><Relationship Id="rId7" Type="http://schemas.openxmlformats.org/officeDocument/2006/relationships/image" Target="../media/image14.gif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22.jpeg"/><Relationship Id="rId20" Type="http://schemas.openxmlformats.org/officeDocument/2006/relationships/image" Target="../media/image24.jpeg"/><Relationship Id="rId29" Type="http://schemas.openxmlformats.org/officeDocument/2006/relationships/audio" Target="../media/audio8.wav"/><Relationship Id="rId41" Type="http://schemas.openxmlformats.org/officeDocument/2006/relationships/image" Target="../media/image39.jpeg"/><Relationship Id="rId54" Type="http://schemas.openxmlformats.org/officeDocument/2006/relationships/image" Target="../media/image51.jpeg"/><Relationship Id="rId62" Type="http://schemas.openxmlformats.org/officeDocument/2006/relationships/image" Target="../media/image5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11" Type="http://schemas.openxmlformats.org/officeDocument/2006/relationships/image" Target="../media/image18.png"/><Relationship Id="rId24" Type="http://schemas.openxmlformats.org/officeDocument/2006/relationships/image" Target="../media/image26.jpeg"/><Relationship Id="rId32" Type="http://schemas.openxmlformats.org/officeDocument/2006/relationships/image" Target="../media/image30.jpeg"/><Relationship Id="rId37" Type="http://schemas.openxmlformats.org/officeDocument/2006/relationships/image" Target="../media/image35.png"/><Relationship Id="rId40" Type="http://schemas.openxmlformats.org/officeDocument/2006/relationships/image" Target="../media/image38.png"/><Relationship Id="rId45" Type="http://schemas.openxmlformats.org/officeDocument/2006/relationships/image" Target="../media/image43.jpeg"/><Relationship Id="rId53" Type="http://schemas.openxmlformats.org/officeDocument/2006/relationships/image" Target="../media/image50.png"/><Relationship Id="rId58" Type="http://schemas.openxmlformats.org/officeDocument/2006/relationships/image" Target="../media/image55.gif"/><Relationship Id="rId5" Type="http://schemas.openxmlformats.org/officeDocument/2006/relationships/image" Target="../media/image5.gif"/><Relationship Id="rId15" Type="http://schemas.openxmlformats.org/officeDocument/2006/relationships/audio" Target="../media/audio1.wav"/><Relationship Id="rId23" Type="http://schemas.openxmlformats.org/officeDocument/2006/relationships/audio" Target="../media/audio5.wav"/><Relationship Id="rId28" Type="http://schemas.openxmlformats.org/officeDocument/2006/relationships/image" Target="../media/image28.jpeg"/><Relationship Id="rId36" Type="http://schemas.openxmlformats.org/officeDocument/2006/relationships/image" Target="../media/image34.png"/><Relationship Id="rId49" Type="http://schemas.openxmlformats.org/officeDocument/2006/relationships/image" Target="../media/image47.png"/><Relationship Id="rId57" Type="http://schemas.openxmlformats.org/officeDocument/2006/relationships/image" Target="../media/image54.gif"/><Relationship Id="rId61" Type="http://schemas.openxmlformats.org/officeDocument/2006/relationships/image" Target="../media/image56.jpeg"/><Relationship Id="rId10" Type="http://schemas.openxmlformats.org/officeDocument/2006/relationships/image" Target="../media/image17.gif"/><Relationship Id="rId19" Type="http://schemas.openxmlformats.org/officeDocument/2006/relationships/audio" Target="../media/audio3.wav"/><Relationship Id="rId31" Type="http://schemas.openxmlformats.org/officeDocument/2006/relationships/audio" Target="../media/audio9.wav"/><Relationship Id="rId44" Type="http://schemas.openxmlformats.org/officeDocument/2006/relationships/image" Target="../media/image42.jpeg"/><Relationship Id="rId52" Type="http://schemas.openxmlformats.org/officeDocument/2006/relationships/image" Target="../media/image49.png"/><Relationship Id="rId60" Type="http://schemas.openxmlformats.org/officeDocument/2006/relationships/audio" Target="../media/audio11.wav"/><Relationship Id="rId4" Type="http://schemas.openxmlformats.org/officeDocument/2006/relationships/image" Target="../media/image12.png"/><Relationship Id="rId9" Type="http://schemas.openxmlformats.org/officeDocument/2006/relationships/image" Target="../media/image16.gif"/><Relationship Id="rId14" Type="http://schemas.openxmlformats.org/officeDocument/2006/relationships/image" Target="../media/image21.gif"/><Relationship Id="rId22" Type="http://schemas.openxmlformats.org/officeDocument/2006/relationships/image" Target="../media/image25.jpeg"/><Relationship Id="rId27" Type="http://schemas.openxmlformats.org/officeDocument/2006/relationships/audio" Target="../media/audio7.wav"/><Relationship Id="rId30" Type="http://schemas.openxmlformats.org/officeDocument/2006/relationships/image" Target="../media/image29.jpeg"/><Relationship Id="rId35" Type="http://schemas.openxmlformats.org/officeDocument/2006/relationships/image" Target="../media/image33.jpeg"/><Relationship Id="rId43" Type="http://schemas.openxmlformats.org/officeDocument/2006/relationships/image" Target="../media/image41.jpeg"/><Relationship Id="rId48" Type="http://schemas.openxmlformats.org/officeDocument/2006/relationships/image" Target="../media/image46.png"/><Relationship Id="rId56" Type="http://schemas.openxmlformats.org/officeDocument/2006/relationships/image" Target="../media/image53.png"/><Relationship Id="rId8" Type="http://schemas.openxmlformats.org/officeDocument/2006/relationships/image" Target="../media/image15.gif"/><Relationship Id="rId51" Type="http://schemas.openxmlformats.org/officeDocument/2006/relationships/image" Target="../media/image48.jpeg"/><Relationship Id="rId3" Type="http://schemas.openxmlformats.org/officeDocument/2006/relationships/image" Target="../media/image11.png"/><Relationship Id="rId12" Type="http://schemas.openxmlformats.org/officeDocument/2006/relationships/image" Target="../media/image19.jpeg"/><Relationship Id="rId17" Type="http://schemas.openxmlformats.org/officeDocument/2006/relationships/audio" Target="../media/audio2.wav"/><Relationship Id="rId25" Type="http://schemas.openxmlformats.org/officeDocument/2006/relationships/audio" Target="../media/audio6.wav"/><Relationship Id="rId33" Type="http://schemas.openxmlformats.org/officeDocument/2006/relationships/image" Target="../media/image31.jpeg"/><Relationship Id="rId38" Type="http://schemas.openxmlformats.org/officeDocument/2006/relationships/image" Target="../media/image36.png"/><Relationship Id="rId46" Type="http://schemas.openxmlformats.org/officeDocument/2006/relationships/image" Target="../media/image44.jpeg"/><Relationship Id="rId59" Type="http://schemas.openxmlformats.org/officeDocument/2006/relationships/image" Target="../media/image4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JCL\Desktop\GIF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3" y="-4763"/>
            <a:ext cx="9180513" cy="6862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01. 142.wav">
            <a:hlinkClick r:id="" action="ppaction://media"/>
          </p:cNvPr>
          <p:cNvPicPr>
            <a:picLocks noRot="1" noChangeAspect="1"/>
          </p:cNvPicPr>
          <p:nvPr>
            <a:wavAudioFile r:embed="rId1" name="01. Cœur.wav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0063" y="1836738"/>
            <a:ext cx="3224212" cy="3222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3" name="Image 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43350" y="6021388"/>
            <a:ext cx="1257300" cy="430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Cadre 11"/>
          <p:cNvSpPr/>
          <p:nvPr/>
        </p:nvSpPr>
        <p:spPr>
          <a:xfrm>
            <a:off x="1277938" y="981075"/>
            <a:ext cx="6626225" cy="4895850"/>
          </a:xfrm>
          <a:prstGeom prst="frame">
            <a:avLst>
              <a:gd name="adj1" fmla="val 2579"/>
            </a:avLst>
          </a:prstGeom>
          <a:blipFill dpi="0"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20" name="Ellipse 19"/>
          <p:cNvSpPr/>
          <p:nvPr/>
        </p:nvSpPr>
        <p:spPr bwMode="auto">
          <a:xfrm rot="3245282">
            <a:off x="5270500" y="2760663"/>
            <a:ext cx="1301750" cy="1320800"/>
          </a:xfrm>
          <a:prstGeom prst="ellipse">
            <a:avLst/>
          </a:prstGeom>
          <a:blipFill dpi="0" rotWithShape="1"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10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10">
            <a:duotone>
              <a:prstClr val="black"/>
              <a:schemeClr val="bg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5" y="1551728"/>
            <a:ext cx="4086473" cy="37494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Cadre 12"/>
          <p:cNvSpPr/>
          <p:nvPr/>
        </p:nvSpPr>
        <p:spPr>
          <a:xfrm>
            <a:off x="1905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2058" name="Picture 2" descr="C:\Users\JCL\Desktop\Clara Luciani - Cœur (2021)\cover.jp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975" y="1716088"/>
            <a:ext cx="3462338" cy="346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4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6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20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JCL\Desktop\GIF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3" y="-4763"/>
            <a:ext cx="9180513" cy="6862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ZoneTexte 5"/>
          <p:cNvSpPr txBox="1">
            <a:spLocks noChangeArrowheads="1"/>
          </p:cNvSpPr>
          <p:nvPr/>
        </p:nvSpPr>
        <p:spPr bwMode="auto">
          <a:xfrm>
            <a:off x="1528763" y="1339850"/>
            <a:ext cx="6049962" cy="3138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b="1">
                <a:solidFill>
                  <a:srgbClr val="FFFF00"/>
                </a:solidFill>
              </a:rPr>
              <a:t>01. Cœur </a:t>
            </a:r>
          </a:p>
          <a:p>
            <a:pPr algn="ctr" eaLnBrk="1" hangingPunct="1"/>
            <a:r>
              <a:rPr lang="fr-FR" b="1">
                <a:solidFill>
                  <a:srgbClr val="FFFF00"/>
                </a:solidFill>
              </a:rPr>
              <a:t>02. Le Reste </a:t>
            </a:r>
          </a:p>
          <a:p>
            <a:pPr algn="ctr" eaLnBrk="1" hangingPunct="1"/>
            <a:r>
              <a:rPr lang="fr-FR" b="1">
                <a:solidFill>
                  <a:srgbClr val="FFFF00"/>
                </a:solidFill>
              </a:rPr>
              <a:t>03. Le Chanteur </a:t>
            </a:r>
          </a:p>
          <a:p>
            <a:pPr algn="ctr" eaLnBrk="1" hangingPunct="1"/>
            <a:r>
              <a:rPr lang="fr-FR" b="1">
                <a:solidFill>
                  <a:srgbClr val="FFFF00"/>
                </a:solidFill>
              </a:rPr>
              <a:t>04. Tout Le Monde (sauf Toi) </a:t>
            </a:r>
          </a:p>
          <a:p>
            <a:pPr algn="ctr" eaLnBrk="1" hangingPunct="1"/>
            <a:r>
              <a:rPr lang="fr-FR" b="1">
                <a:solidFill>
                  <a:srgbClr val="FFFF00"/>
                </a:solidFill>
              </a:rPr>
              <a:t>05. Respire Encore </a:t>
            </a:r>
          </a:p>
          <a:p>
            <a:pPr algn="ctr" eaLnBrk="1" hangingPunct="1"/>
            <a:r>
              <a:rPr lang="fr-FR" b="1">
                <a:solidFill>
                  <a:srgbClr val="FFFF00"/>
                </a:solidFill>
              </a:rPr>
              <a:t>06. Amour Toujours </a:t>
            </a:r>
          </a:p>
          <a:p>
            <a:pPr algn="ctr" eaLnBrk="1" hangingPunct="1"/>
            <a:r>
              <a:rPr lang="fr-FR" b="1">
                <a:solidFill>
                  <a:srgbClr val="FFFF00"/>
                </a:solidFill>
              </a:rPr>
              <a:t>07. J'sais Pas Plaire </a:t>
            </a:r>
          </a:p>
          <a:p>
            <a:pPr algn="ctr" eaLnBrk="1" hangingPunct="1"/>
            <a:r>
              <a:rPr lang="fr-FR" b="1">
                <a:solidFill>
                  <a:srgbClr val="FFFF00"/>
                </a:solidFill>
              </a:rPr>
              <a:t>08. Sad &amp; Slow </a:t>
            </a:r>
          </a:p>
          <a:p>
            <a:pPr algn="ctr" eaLnBrk="1" hangingPunct="1"/>
            <a:r>
              <a:rPr lang="fr-FR" b="1">
                <a:solidFill>
                  <a:srgbClr val="FFFF00"/>
                </a:solidFill>
              </a:rPr>
              <a:t>09. La Place </a:t>
            </a:r>
          </a:p>
          <a:p>
            <a:pPr algn="ctr" eaLnBrk="1" hangingPunct="1"/>
            <a:r>
              <a:rPr lang="fr-FR" b="1">
                <a:solidFill>
                  <a:srgbClr val="FFFF00"/>
                </a:solidFill>
              </a:rPr>
              <a:t>10. Bandit </a:t>
            </a:r>
          </a:p>
          <a:p>
            <a:pPr algn="ctr" eaLnBrk="1" hangingPunct="1"/>
            <a:r>
              <a:rPr lang="fr-FR" b="1">
                <a:solidFill>
                  <a:srgbClr val="FFFF00"/>
                </a:solidFill>
              </a:rPr>
              <a:t>11. Au Revoir </a:t>
            </a:r>
          </a:p>
        </p:txBody>
      </p:sp>
      <p:sp>
        <p:nvSpPr>
          <p:cNvPr id="4" name="Cadre 3"/>
          <p:cNvSpPr/>
          <p:nvPr/>
        </p:nvSpPr>
        <p:spPr>
          <a:xfrm>
            <a:off x="1249363" y="981075"/>
            <a:ext cx="6635750" cy="4895850"/>
          </a:xfrm>
          <a:prstGeom prst="frame">
            <a:avLst>
              <a:gd name="adj1" fmla="val 2812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3077" name="Picture 8" descr="C:\Users\JCL\Desktop\1km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7900" y="3155950"/>
            <a:ext cx="4225925" cy="3563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8" name="Picture 10" descr="C:\Users\JCL\Desktop\Image1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7950" y="2822575"/>
            <a:ext cx="3743325" cy="3863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2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2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20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20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20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2000" fill="hold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2000" fill="hold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2000" fill="hold"/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38" y="-57150"/>
            <a:ext cx="9036050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Image 6" descr="Juke-box 3 PNG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2" descr="D:\SMYLET\gif or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8288" y="3130550"/>
            <a:ext cx="1403350" cy="2290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Picture 2" descr="C:\Users\christelle\Desktop\Image14444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00" y="5337175"/>
            <a:ext cx="9061450" cy="1423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975" y="6375400"/>
            <a:ext cx="568325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6365875"/>
            <a:ext cx="495300" cy="17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Image 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Image 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1654175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4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11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5344" y="947870"/>
            <a:ext cx="1823993" cy="1184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5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12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5549" y="2224926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9" name="Image 10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6738" y="1371600"/>
            <a:ext cx="661987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Image 50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6375" y="3119438"/>
            <a:ext cx="360363" cy="2247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56" descr="C:\Users\Marie-Jose\Desktop\NUMEROS JUKEBOX NOIR\1 (FILEminimizer).jpg">
            <a:hlinkClick r:id="" action="ppaction://noaction" highlightClick="1">
              <a:snd r:embed="rId15" name="01. Cœur.wav"/>
            </a:hlinkClick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3063" y="3097213"/>
            <a:ext cx="573087" cy="249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2" descr="C:\Users\Marie-Jose\Desktop\NUMEROS JUKEBOX NOIR\2 (FILEminimizer).jpg">
            <a:hlinkClick r:id="" action="ppaction://noaction" highlightClick="1">
              <a:snd r:embed="rId17" name="02. Le Reste.wav"/>
            </a:hlinkClick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6875" y="3602038"/>
            <a:ext cx="482600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4" descr="C:\Users\Marie-Jose\Desktop\NUMEROS JUKEBOX NOIR\4 (FILEminimizer).jpg">
            <a:hlinkClick r:id="" action="ppaction://noaction" highlightClick="1">
              <a:snd r:embed="rId19" name="04. Tout Le Monde (sauf Toi).wav"/>
            </a:hlinkClick>
          </p:cNvPr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5763" y="4633913"/>
            <a:ext cx="482600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3" descr="C:\Users\Marie-Jose\Desktop\NUMEROS JUKEBOX NOIR\3 (FILEminimizer).jpg">
            <a:hlinkClick r:id="" action="ppaction://noaction" highlightClick="1">
              <a:snd r:embed="rId21" name="03. Le Chanteur.wav"/>
            </a:hlinkClick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8938" y="4095750"/>
            <a:ext cx="506412" cy="255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5" descr="C:\Users\Marie-Jose\Desktop\NUMEROS JUKEBOX NOIR\5 (FILEminimizer).jpg">
            <a:hlinkClick r:id="" action="ppaction://noaction" highlightClick="1">
              <a:snd r:embed="rId23" name="05. Respire Encore.wav"/>
            </a:hlinkClick>
          </p:cNvPr>
          <p:cNvPicPr>
            <a:picLocks noChangeAspect="1" noChangeArrowheads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9413" y="5187950"/>
            <a:ext cx="506412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6" name="Image 1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8100" y="3130550"/>
            <a:ext cx="368300" cy="2236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7" name="Picture 7" descr="C:\Users\Marie-Jose\Desktop\NUMEROS JUKEBOX NOIR\7 (FILEminimizer).jpg">
            <a:hlinkClick r:id="" action="ppaction://noaction" highlightClick="1">
              <a:snd r:embed="rId25" name="07. J'sais Pas Plaire.wav"/>
            </a:hlinkClick>
          </p:cNvPr>
          <p:cNvPicPr>
            <a:picLocks noChangeAspect="1" noChangeArrowheads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9013" y="3602038"/>
            <a:ext cx="515937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8" name="Picture 8" descr="C:\Users\Marie-Jose\Desktop\NUMEROS JUKEBOX NOIR\8 (FILEminimizer).jpg">
            <a:hlinkClick r:id="" action="ppaction://noaction" highlightClick="1">
              <a:snd r:embed="rId27" name="08. Sad &amp; Slow.wav"/>
            </a:hlinkClick>
          </p:cNvPr>
          <p:cNvPicPr>
            <a:picLocks noChangeAspect="1" noChangeArrowheads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6475" y="4095750"/>
            <a:ext cx="49847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9" name="Picture 9" descr="C:\Users\Marie-Jose\Desktop\NUMEROS JUKEBOX NOIR\9 (FILEminimizer).jpg">
            <a:hlinkClick r:id="" action="ppaction://noaction" highlightClick="1">
              <a:snd r:embed="rId29" name="09. La Place.wav"/>
            </a:hlinkClick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0600" y="4633913"/>
            <a:ext cx="53022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0" name="Picture 10" descr="C:\Users\Marie-Jose\Desktop\NUMEROS JUKEBOX NOIR\10 (FILEminimizer).jpg">
            <a:hlinkClick r:id="" action="ppaction://noaction" highlightClick="1">
              <a:snd r:embed="rId31" name="10. Bandit.wav"/>
            </a:hlinkClick>
          </p:cNvPr>
          <p:cNvPicPr>
            <a:picLocks noChangeAspect="1" noChangeArrowheads="1"/>
          </p:cNvPicPr>
          <p:nvPr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44725" y="5187950"/>
            <a:ext cx="530225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Image 50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6375" y="3119438"/>
            <a:ext cx="371475" cy="2284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2" descr="C:\Users\christelle\Desktop\che.jpg"/>
          <p:cNvPicPr>
            <a:picLocks noChangeAspect="1" noChangeArrowheads="1"/>
          </p:cNvPicPr>
          <p:nvPr/>
        </p:nvPicPr>
        <p:blipFill>
          <a:blip r:embed="rId3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2" descr="C:\Users\christelle\Desktop\che.jpg"/>
          <p:cNvPicPr>
            <a:picLocks noChangeAspect="1" noChangeArrowheads="1"/>
          </p:cNvPicPr>
          <p:nvPr/>
        </p:nvPicPr>
        <p:blipFill>
          <a:blip r:embed="rId3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Picture 2" descr="C:\Users\christelle\Desktop\che.jpg"/>
          <p:cNvPicPr>
            <a:picLocks noChangeAspect="1" noChangeArrowheads="1"/>
          </p:cNvPicPr>
          <p:nvPr/>
        </p:nvPicPr>
        <p:blipFill>
          <a:blip r:embed="rId3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0763" y="3560763"/>
            <a:ext cx="2041525" cy="341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2" descr="D:\SMYLET\BOUGEOIR 2.png"/>
          <p:cNvPicPr>
            <a:picLocks noChangeAspect="1" noChangeArrowheads="1"/>
          </p:cNvPicPr>
          <p:nvPr/>
        </p:nvPicPr>
        <p:blipFill>
          <a:blip r:embed="rId3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8275" y="2152650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2" descr="D:\SMYLET\BOUGEOIR 2.png"/>
          <p:cNvPicPr>
            <a:picLocks noChangeAspect="1" noChangeArrowheads="1"/>
          </p:cNvPicPr>
          <p:nvPr/>
        </p:nvPicPr>
        <p:blipFill>
          <a:blip r:embed="rId3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5350" y="2152650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2" descr="C:\Users\christelle\Desktop\Image2.png"/>
          <p:cNvPicPr>
            <a:picLocks noChangeAspect="1" noChangeArrowheads="1"/>
          </p:cNvPicPr>
          <p:nvPr/>
        </p:nvPicPr>
        <p:blipFill>
          <a:blip r:embed="rId3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9700" y="1509713"/>
            <a:ext cx="568325" cy="1179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39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8925" y="1857375"/>
            <a:ext cx="269875" cy="352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40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13" y="3884613"/>
            <a:ext cx="750887" cy="2089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4" name="Ellipse 73"/>
          <p:cNvSpPr/>
          <p:nvPr/>
        </p:nvSpPr>
        <p:spPr bwMode="auto">
          <a:xfrm rot="19436957">
            <a:off x="1970088" y="1517650"/>
            <a:ext cx="374650" cy="369888"/>
          </a:xfrm>
          <a:prstGeom prst="ellipse">
            <a:avLst/>
          </a:prstGeom>
          <a:blipFill dpi="0" rotWithShape="1">
            <a:blip r:embed="rId4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31" name="Picture 5" descr="C:\Users\Solenn\Desktop\2 (FILEminimizer).jpg"/>
          <p:cNvPicPr>
            <a:picLocks noChangeAspect="1" noChangeArrowheads="1"/>
          </p:cNvPicPr>
          <p:nvPr/>
        </p:nvPicPr>
        <p:blipFill>
          <a:blip r:embed="rId4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2050" y="1371600"/>
            <a:ext cx="1295400" cy="550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4" descr="D:\SMYLET\1 (FILEmini.jpg"/>
          <p:cNvPicPr>
            <a:picLocks noChangeAspect="1" noChangeArrowheads="1"/>
          </p:cNvPicPr>
          <p:nvPr/>
        </p:nvPicPr>
        <p:blipFill>
          <a:blip r:embed="rId4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9513" y="2628900"/>
            <a:ext cx="1304925" cy="560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4" descr="C:\Users\Solenn\Desktop\3 (FILEminimizer).jpg"/>
          <p:cNvPicPr>
            <a:picLocks noChangeAspect="1" noChangeArrowheads="1"/>
          </p:cNvPicPr>
          <p:nvPr/>
        </p:nvPicPr>
        <p:blipFill>
          <a:blip r:embed="rId4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9513" y="3921125"/>
            <a:ext cx="1343025" cy="469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4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2050" y="2008188"/>
            <a:ext cx="1304925" cy="555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2" descr="C:\Users\Solenn\Desktop\1 (FILEminimizer).jpg"/>
          <p:cNvPicPr>
            <a:picLocks noChangeAspect="1" noChangeArrowheads="1"/>
          </p:cNvPicPr>
          <p:nvPr/>
        </p:nvPicPr>
        <p:blipFill>
          <a:blip r:embed="rId4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9513" y="3289300"/>
            <a:ext cx="1322387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4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0800" y="3886200"/>
            <a:ext cx="1444625" cy="1497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4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6563" y="4598988"/>
            <a:ext cx="760412" cy="101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4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158875"/>
            <a:ext cx="852488" cy="150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0" name="Cadre 59"/>
          <p:cNvSpPr/>
          <p:nvPr/>
        </p:nvSpPr>
        <p:spPr bwMode="auto">
          <a:xfrm>
            <a:off x="1301750" y="3094038"/>
            <a:ext cx="385763" cy="2327275"/>
          </a:xfrm>
          <a:prstGeom prst="frame">
            <a:avLst>
              <a:gd name="adj1" fmla="val 20217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41" name="Picture 6" descr="C:\Users\Marie-Jose\Desktop\NUMEROS JUKEBOX NOIR\6 (FILEminimizer).jpg">
            <a:hlinkClick r:id="" action="ppaction://noaction" highlightClick="1">
              <a:snd r:embed="rId50" name="06. Amour Toujours.wav"/>
            </a:hlinkClick>
          </p:cNvPr>
          <p:cNvPicPr>
            <a:picLocks noChangeAspect="1" noChangeArrowheads="1"/>
          </p:cNvPicPr>
          <p:nvPr/>
        </p:nvPicPr>
        <p:blipFill>
          <a:blip r:embed="rId5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9013" y="3094038"/>
            <a:ext cx="487362" cy="236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9" name="Cadre 58"/>
          <p:cNvSpPr/>
          <p:nvPr/>
        </p:nvSpPr>
        <p:spPr bwMode="auto">
          <a:xfrm>
            <a:off x="2713038" y="3125788"/>
            <a:ext cx="385762" cy="2290762"/>
          </a:xfrm>
          <a:prstGeom prst="frame">
            <a:avLst>
              <a:gd name="adj1" fmla="val 20217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43" name="Image 1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2101850" y="3135313"/>
            <a:ext cx="190500" cy="2274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4" name="Picture 2" descr="C:\Users\JClaude\Desktop\fago3.jpg"/>
          <p:cNvPicPr>
            <a:picLocks noChangeAspect="1" noChangeArrowheads="1"/>
          </p:cNvPicPr>
          <p:nvPr/>
        </p:nvPicPr>
        <p:blipFill>
          <a:blip r:embed="rId5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573057">
            <a:off x="3975100" y="4821238"/>
            <a:ext cx="1292225" cy="1111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53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8316415" y="3836988"/>
            <a:ext cx="772815" cy="2089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6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7" name="Picture 2" descr="C:\Users\JCL\Desktop\Clara Luciani - Cœur (2021)\m5g70toczqr2b-600.jpg"/>
          <p:cNvPicPr>
            <a:picLocks noChangeAspect="1" noChangeArrowheads="1"/>
          </p:cNvPicPr>
          <p:nvPr/>
        </p:nvPicPr>
        <p:blipFill>
          <a:blip r:embed="rId5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1125" y="1593850"/>
            <a:ext cx="1311275" cy="1349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" name="Cadre 39"/>
          <p:cNvSpPr/>
          <p:nvPr/>
        </p:nvSpPr>
        <p:spPr>
          <a:xfrm>
            <a:off x="3770313" y="1443038"/>
            <a:ext cx="1549400" cy="1651000"/>
          </a:xfrm>
          <a:prstGeom prst="frame">
            <a:avLst>
              <a:gd name="adj1" fmla="val 6684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49" name="Picture 58" descr="C:\Users\JCL\Desktop\Clara Luciani - Cœur (2021)\aaaa_détouré.png"/>
          <p:cNvPicPr>
            <a:picLocks noChangeAspect="1" noChangeArrowheads="1"/>
          </p:cNvPicPr>
          <p:nvPr/>
        </p:nvPicPr>
        <p:blipFill>
          <a:blip r:embed="rId5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538" y="2803525"/>
            <a:ext cx="2055812" cy="3246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0" name="Picture 69" descr="C:\Users\Jclaude\Desktop\Image1.png"/>
          <p:cNvPicPr>
            <a:picLocks noChangeAspect="1" noChangeArrowheads="1"/>
          </p:cNvPicPr>
          <p:nvPr/>
        </p:nvPicPr>
        <p:blipFill>
          <a:blip r:embed="rId5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2675" y="5421313"/>
            <a:ext cx="6942138" cy="1738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1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2" name="Picture 55" descr="C:\Users\Marie-Jose\Desktop\SMYLET\gifffff   orrr.gif"/>
          <p:cNvPicPr>
            <a:picLocks noChangeAspect="1" noChangeArrowheads="1" noCrop="1"/>
          </p:cNvPicPr>
          <p:nvPr/>
        </p:nvPicPr>
        <p:blipFill>
          <a:blip r:embed="rId5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4433888" y="5929312"/>
            <a:ext cx="336550" cy="892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7" name="Cadre 56"/>
          <p:cNvSpPr/>
          <p:nvPr/>
        </p:nvSpPr>
        <p:spPr>
          <a:xfrm>
            <a:off x="4156075" y="6149975"/>
            <a:ext cx="936625" cy="431800"/>
          </a:xfrm>
          <a:prstGeom prst="frame">
            <a:avLst>
              <a:gd name="adj1" fmla="val 11262"/>
            </a:avLst>
          </a:prstGeom>
          <a:blipFill dpi="0" rotWithShape="1">
            <a:blip r:embed="rId5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4450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54" name="Image 2"/>
          <p:cNvPicPr>
            <a:picLocks noChangeAspect="1"/>
          </p:cNvPicPr>
          <p:nvPr/>
        </p:nvPicPr>
        <p:blipFill>
          <a:blip r:embed="rId5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57675" y="6197600"/>
            <a:ext cx="790575" cy="269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5" name="Picture 11" descr="C:\Users\Marie-Jose\Desktop\NUMEROS JUKEBOX NOIR\11 (FILEminimizer).jpg">
            <a:hlinkClick r:id="" action="ppaction://noaction" highlightClick="1">
              <a:snd r:embed="rId60" name="11. Au Revoir.wav"/>
            </a:hlinkClick>
          </p:cNvPr>
          <p:cNvPicPr>
            <a:picLocks noChangeAspect="1" noChangeArrowheads="1"/>
          </p:cNvPicPr>
          <p:nvPr/>
        </p:nvPicPr>
        <p:blipFill>
          <a:blip r:embed="rId6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2150" y="2886075"/>
            <a:ext cx="450850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6" name="Picture 60" descr="C:\Users\JCL\Desktop\SMYLET 2\fleur 22.png"/>
          <p:cNvPicPr>
            <a:picLocks noChangeAspect="1" noChangeArrowheads="1"/>
          </p:cNvPicPr>
          <p:nvPr/>
        </p:nvPicPr>
        <p:blipFill>
          <a:blip r:embed="rId6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4950" y="5497513"/>
            <a:ext cx="1216025" cy="969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4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52</Words>
  <Application>Microsoft Office PowerPoint</Application>
  <PresentationFormat>Affichage à l'écran (4:3)</PresentationFormat>
  <Paragraphs>14</Paragraphs>
  <Slides>3</Slides>
  <Notes>3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2021-08-30T07:47:11Z</dcterms:modified>
</cp:coreProperties>
</file>