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SXbYU2bdlZulgwwK1KrQg==" hashData="kOBfbgadRPw2bWQIQdHvTIpHT8n90zjAju3CPUzXacQ7kOA6/0Css26ZvdgqR62n4fv8r9C2nW30aSKa8QoX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N°27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877" r="626" b="10424"/>
          <a:stretch/>
        </p:blipFill>
        <p:spPr>
          <a:xfrm>
            <a:off x="1371600" y="476670"/>
            <a:ext cx="9251577" cy="5904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929" b="20549"/>
          <a:stretch/>
        </p:blipFill>
        <p:spPr>
          <a:xfrm>
            <a:off x="968189" y="896471"/>
            <a:ext cx="10238500" cy="53774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06" y="560294"/>
            <a:ext cx="7673788" cy="56656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859" y="603522"/>
            <a:ext cx="9019349" cy="56179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353" y="525346"/>
            <a:ext cx="9269506" cy="57738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04" t="1" r="200" b="20606"/>
          <a:stretch/>
        </p:blipFill>
        <p:spPr>
          <a:xfrm>
            <a:off x="830612" y="700451"/>
            <a:ext cx="10530775" cy="54570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141" y="558850"/>
            <a:ext cx="9269506" cy="57738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2021-07-09T12:34:47Z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